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4" r:id="rId2"/>
    <p:sldId id="276" r:id="rId3"/>
    <p:sldId id="277" r:id="rId4"/>
    <p:sldId id="278" r:id="rId5"/>
    <p:sldId id="279" r:id="rId6"/>
    <p:sldId id="280" r:id="rId7"/>
    <p:sldId id="281" r:id="rId8"/>
    <p:sldId id="269" r:id="rId9"/>
    <p:sldId id="262" r:id="rId10"/>
    <p:sldId id="263" r:id="rId11"/>
    <p:sldId id="270" r:id="rId12"/>
    <p:sldId id="272" r:id="rId13"/>
    <p:sldId id="271" r:id="rId14"/>
    <p:sldId id="273" r:id="rId15"/>
    <p:sldId id="274" r:id="rId16"/>
    <p:sldId id="275"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C2B08"/>
    <a:srgbClr val="41DD45"/>
    <a:srgbClr val="E1F42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8" autoAdjust="0"/>
    <p:restoredTop sz="94660"/>
  </p:normalViewPr>
  <p:slideViewPr>
    <p:cSldViewPr snapToGrid="0">
      <p:cViewPr varScale="1">
        <p:scale>
          <a:sx n="91" d="100"/>
          <a:sy n="91" d="100"/>
        </p:scale>
        <p:origin x="-474"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A8E8-E94C-4828-B51D-F18FE6B7A3D7}"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E698B4D3-E469-47FB-81F1-21CF40D22C6F}">
      <dgm:prSet/>
      <dgm:spPr/>
      <dgm:t>
        <a:bodyPr/>
        <a:lstStyle/>
        <a:p>
          <a:pPr rtl="0"/>
          <a:r>
            <a:rPr lang="ro-RO" b="1" dirty="0"/>
            <a:t>Asigurarea cu energie electrică, gaze naturale, apă </a:t>
          </a:r>
          <a:r>
            <a:rPr lang="ro-RO" b="1" dirty="0" err="1"/>
            <a:t>şi</a:t>
          </a:r>
          <a:r>
            <a:rPr lang="ro-RO" b="1" dirty="0"/>
            <a:t> canalizare</a:t>
          </a:r>
          <a:endParaRPr lang="en-US" dirty="0"/>
        </a:p>
      </dgm:t>
    </dgm:pt>
    <dgm:pt modelId="{316F068F-9256-46D5-B184-153BA207728B}" type="parTrans" cxnId="{89A26E9C-8F03-4533-8A8C-E500F83AA58D}">
      <dgm:prSet/>
      <dgm:spPr/>
      <dgm:t>
        <a:bodyPr/>
        <a:lstStyle/>
        <a:p>
          <a:endParaRPr lang="en-US"/>
        </a:p>
      </dgm:t>
    </dgm:pt>
    <dgm:pt modelId="{D098DB65-095F-410D-875E-FBBB4ED97744}" type="sibTrans" cxnId="{89A26E9C-8F03-4533-8A8C-E500F83AA58D}">
      <dgm:prSet/>
      <dgm:spPr/>
      <dgm:t>
        <a:bodyPr/>
        <a:lstStyle/>
        <a:p>
          <a:endParaRPr lang="en-US"/>
        </a:p>
      </dgm:t>
    </dgm:pt>
    <dgm:pt modelId="{2F2F299F-8636-4D4D-8857-4069DF8EE748}">
      <dgm:prSet/>
      <dgm:spPr/>
      <dgm:t>
        <a:bodyPr/>
        <a:lstStyle/>
        <a:p>
          <a:pPr rtl="0"/>
          <a:r>
            <a:rPr lang="ro-RO" b="1"/>
            <a:t>Întreţinerea utilităţilor comune</a:t>
          </a:r>
          <a:endParaRPr lang="en-US"/>
        </a:p>
      </dgm:t>
    </dgm:pt>
    <dgm:pt modelId="{44B88AA4-470B-4E96-833A-CB5D8C23E6B2}" type="parTrans" cxnId="{FB4B0AC7-90D6-4E92-9A8F-9A2347B981B1}">
      <dgm:prSet/>
      <dgm:spPr/>
      <dgm:t>
        <a:bodyPr/>
        <a:lstStyle/>
        <a:p>
          <a:endParaRPr lang="en-US"/>
        </a:p>
      </dgm:t>
    </dgm:pt>
    <dgm:pt modelId="{17FFAB2E-CBAC-4C5F-8B9A-8CB23025DFDA}" type="sibTrans" cxnId="{FB4B0AC7-90D6-4E92-9A8F-9A2347B981B1}">
      <dgm:prSet/>
      <dgm:spPr/>
      <dgm:t>
        <a:bodyPr/>
        <a:lstStyle/>
        <a:p>
          <a:endParaRPr lang="en-US"/>
        </a:p>
      </dgm:t>
    </dgm:pt>
    <dgm:pt modelId="{B7CFEBF9-AA81-43DF-B661-D30B5E924A19}">
      <dgm:prSet/>
      <dgm:spPr/>
      <dgm:t>
        <a:bodyPr/>
        <a:lstStyle/>
        <a:p>
          <a:pPr rtl="0"/>
          <a:r>
            <a:rPr lang="ro-RO" b="1"/>
            <a:t>Prestarea serviciilor de telecomunicaţie</a:t>
          </a:r>
          <a:endParaRPr lang="en-US"/>
        </a:p>
      </dgm:t>
    </dgm:pt>
    <dgm:pt modelId="{8EF5EB5D-ADB9-4DAA-A98D-3D755AD1902C}" type="parTrans" cxnId="{D5C08387-4B88-4D63-97B3-7E3C121C6C17}">
      <dgm:prSet/>
      <dgm:spPr/>
      <dgm:t>
        <a:bodyPr/>
        <a:lstStyle/>
        <a:p>
          <a:endParaRPr lang="en-US"/>
        </a:p>
      </dgm:t>
    </dgm:pt>
    <dgm:pt modelId="{90DE62E8-95AC-48B5-919C-1E9EFCF2B2D8}" type="sibTrans" cxnId="{D5C08387-4B88-4D63-97B3-7E3C121C6C17}">
      <dgm:prSet/>
      <dgm:spPr/>
      <dgm:t>
        <a:bodyPr/>
        <a:lstStyle/>
        <a:p>
          <a:endParaRPr lang="en-US"/>
        </a:p>
      </dgm:t>
    </dgm:pt>
    <dgm:pt modelId="{F9907BCA-D8F4-4E80-BD02-86EBCC9C3B3E}">
      <dgm:prSet/>
      <dgm:spPr/>
      <dgm:t>
        <a:bodyPr/>
        <a:lstStyle/>
        <a:p>
          <a:pPr rtl="0"/>
          <a:r>
            <a:rPr lang="ro-RO" b="1"/>
            <a:t>Curăţirea şi amenajarea teritoriului</a:t>
          </a:r>
          <a:endParaRPr lang="en-US"/>
        </a:p>
      </dgm:t>
    </dgm:pt>
    <dgm:pt modelId="{9DE3F258-1A2F-4884-B90D-567BB387256E}" type="parTrans" cxnId="{8016902B-AE91-4531-9D09-055FACD8F151}">
      <dgm:prSet/>
      <dgm:spPr/>
      <dgm:t>
        <a:bodyPr/>
        <a:lstStyle/>
        <a:p>
          <a:endParaRPr lang="en-US"/>
        </a:p>
      </dgm:t>
    </dgm:pt>
    <dgm:pt modelId="{918C7A63-1F3C-477F-B42D-92C6499BB085}" type="sibTrans" cxnId="{8016902B-AE91-4531-9D09-055FACD8F151}">
      <dgm:prSet/>
      <dgm:spPr/>
      <dgm:t>
        <a:bodyPr/>
        <a:lstStyle/>
        <a:p>
          <a:endParaRPr lang="en-US"/>
        </a:p>
      </dgm:t>
    </dgm:pt>
    <dgm:pt modelId="{C21687CB-591D-45CC-B04A-50B0931A3C4D}">
      <dgm:prSet/>
      <dgm:spPr/>
      <dgm:t>
        <a:bodyPr/>
        <a:lstStyle/>
        <a:p>
          <a:pPr rtl="0"/>
          <a:r>
            <a:rPr lang="ro-RO" b="1"/>
            <a:t>Supravegherea teritoriului parcului industrial</a:t>
          </a:r>
          <a:endParaRPr lang="en-US"/>
        </a:p>
      </dgm:t>
    </dgm:pt>
    <dgm:pt modelId="{796BF734-F32E-4952-ACE6-C28639AEE91B}" type="parTrans" cxnId="{1B8D2EA0-4AC2-4B0D-9DEE-78383628A163}">
      <dgm:prSet/>
      <dgm:spPr/>
      <dgm:t>
        <a:bodyPr/>
        <a:lstStyle/>
        <a:p>
          <a:endParaRPr lang="en-US"/>
        </a:p>
      </dgm:t>
    </dgm:pt>
    <dgm:pt modelId="{8F904C4C-CE32-4EE6-9F0B-AB680682A119}" type="sibTrans" cxnId="{1B8D2EA0-4AC2-4B0D-9DEE-78383628A163}">
      <dgm:prSet/>
      <dgm:spPr/>
      <dgm:t>
        <a:bodyPr/>
        <a:lstStyle/>
        <a:p>
          <a:endParaRPr lang="en-US"/>
        </a:p>
      </dgm:t>
    </dgm:pt>
    <dgm:pt modelId="{9E95FECE-24EE-4F09-8F2C-32544518C904}">
      <dgm:prSet/>
      <dgm:spPr/>
      <dgm:t>
        <a:bodyPr/>
        <a:lstStyle/>
        <a:p>
          <a:pPr rtl="0"/>
          <a:r>
            <a:rPr lang="ro-RO" b="1"/>
            <a:t>Organizarea concursului pentru selectarea rezidenţilor</a:t>
          </a:r>
          <a:endParaRPr lang="en-US"/>
        </a:p>
      </dgm:t>
    </dgm:pt>
    <dgm:pt modelId="{C21226A3-BF2E-40B4-ADBD-55F9536E9A72}" type="parTrans" cxnId="{51468336-9D86-48AF-91A9-B6439CC73238}">
      <dgm:prSet/>
      <dgm:spPr/>
      <dgm:t>
        <a:bodyPr/>
        <a:lstStyle/>
        <a:p>
          <a:endParaRPr lang="en-US"/>
        </a:p>
      </dgm:t>
    </dgm:pt>
    <dgm:pt modelId="{9671EC76-A61D-4140-80A0-EF93203059F0}" type="sibTrans" cxnId="{51468336-9D86-48AF-91A9-B6439CC73238}">
      <dgm:prSet/>
      <dgm:spPr/>
      <dgm:t>
        <a:bodyPr/>
        <a:lstStyle/>
        <a:p>
          <a:endParaRPr lang="en-US"/>
        </a:p>
      </dgm:t>
    </dgm:pt>
    <dgm:pt modelId="{EA7885A4-B485-4599-BB69-33E6B1651B34}" type="pres">
      <dgm:prSet presAssocID="{1119A8E8-E94C-4828-B51D-F18FE6B7A3D7}" presName="compositeShape" presStyleCnt="0">
        <dgm:presLayoutVars>
          <dgm:dir/>
          <dgm:resizeHandles/>
        </dgm:presLayoutVars>
      </dgm:prSet>
      <dgm:spPr/>
      <dgm:t>
        <a:bodyPr/>
        <a:lstStyle/>
        <a:p>
          <a:endParaRPr lang="ru-RU"/>
        </a:p>
      </dgm:t>
    </dgm:pt>
    <dgm:pt modelId="{1B067688-37CC-4059-963F-FD98F425A29B}" type="pres">
      <dgm:prSet presAssocID="{1119A8E8-E94C-4828-B51D-F18FE6B7A3D7}" presName="pyramid" presStyleLbl="node1" presStyleIdx="0" presStyleCnt="1" custScaleX="90958" custLinFactNeighborX="-30755" custLinFactNeighborY="-612"/>
      <dgm:spPr/>
    </dgm:pt>
    <dgm:pt modelId="{9535F5D2-BED8-4208-B3DE-C88BFB6F7B81}" type="pres">
      <dgm:prSet presAssocID="{1119A8E8-E94C-4828-B51D-F18FE6B7A3D7}" presName="theList" presStyleCnt="0"/>
      <dgm:spPr/>
    </dgm:pt>
    <dgm:pt modelId="{50432C2D-06AF-43E2-BB87-3F58F3EC3FF0}" type="pres">
      <dgm:prSet presAssocID="{E698B4D3-E469-47FB-81F1-21CF40D22C6F}" presName="aNode" presStyleLbl="fgAcc1" presStyleIdx="0" presStyleCnt="6" custScaleX="224016" custLinFactY="8184" custLinFactNeighborX="15301" custLinFactNeighborY="100000">
        <dgm:presLayoutVars>
          <dgm:bulletEnabled val="1"/>
        </dgm:presLayoutVars>
      </dgm:prSet>
      <dgm:spPr/>
      <dgm:t>
        <a:bodyPr/>
        <a:lstStyle/>
        <a:p>
          <a:endParaRPr lang="ru-RU"/>
        </a:p>
      </dgm:t>
    </dgm:pt>
    <dgm:pt modelId="{35B1671A-E3B4-44F3-B12B-2CE1DB00B69D}" type="pres">
      <dgm:prSet presAssocID="{E698B4D3-E469-47FB-81F1-21CF40D22C6F}" presName="aSpace" presStyleCnt="0"/>
      <dgm:spPr/>
    </dgm:pt>
    <dgm:pt modelId="{218B304E-85F1-40AE-883B-C94BDAE80C0F}" type="pres">
      <dgm:prSet presAssocID="{2F2F299F-8636-4D4D-8857-4069DF8EE748}" presName="aNode" presStyleLbl="fgAcc1" presStyleIdx="1" presStyleCnt="6" custScaleX="224016" custLinFactY="8184" custLinFactNeighborX="15301" custLinFactNeighborY="100000">
        <dgm:presLayoutVars>
          <dgm:bulletEnabled val="1"/>
        </dgm:presLayoutVars>
      </dgm:prSet>
      <dgm:spPr/>
      <dgm:t>
        <a:bodyPr/>
        <a:lstStyle/>
        <a:p>
          <a:endParaRPr lang="ru-RU"/>
        </a:p>
      </dgm:t>
    </dgm:pt>
    <dgm:pt modelId="{1FC6C55D-B815-40BF-A901-F49180D970DF}" type="pres">
      <dgm:prSet presAssocID="{2F2F299F-8636-4D4D-8857-4069DF8EE748}" presName="aSpace" presStyleCnt="0"/>
      <dgm:spPr/>
    </dgm:pt>
    <dgm:pt modelId="{6E4BFC31-2F88-46EE-B7E3-2425EF610909}" type="pres">
      <dgm:prSet presAssocID="{B7CFEBF9-AA81-43DF-B661-D30B5E924A19}" presName="aNode" presStyleLbl="fgAcc1" presStyleIdx="2" presStyleCnt="6" custScaleX="224016" custLinFactY="8184" custLinFactNeighborX="15301" custLinFactNeighborY="100000">
        <dgm:presLayoutVars>
          <dgm:bulletEnabled val="1"/>
        </dgm:presLayoutVars>
      </dgm:prSet>
      <dgm:spPr/>
      <dgm:t>
        <a:bodyPr/>
        <a:lstStyle/>
        <a:p>
          <a:endParaRPr lang="ru-RU"/>
        </a:p>
      </dgm:t>
    </dgm:pt>
    <dgm:pt modelId="{5BA6A9DD-7749-44DC-BEB4-12523E42995E}" type="pres">
      <dgm:prSet presAssocID="{B7CFEBF9-AA81-43DF-B661-D30B5E924A19}" presName="aSpace" presStyleCnt="0"/>
      <dgm:spPr/>
    </dgm:pt>
    <dgm:pt modelId="{99FBC6BE-BEF8-4977-AC94-4787EC05B87E}" type="pres">
      <dgm:prSet presAssocID="{F9907BCA-D8F4-4E80-BD02-86EBCC9C3B3E}" presName="aNode" presStyleLbl="fgAcc1" presStyleIdx="3" presStyleCnt="6" custScaleX="224016" custLinFactY="8184" custLinFactNeighborX="15301" custLinFactNeighborY="100000">
        <dgm:presLayoutVars>
          <dgm:bulletEnabled val="1"/>
        </dgm:presLayoutVars>
      </dgm:prSet>
      <dgm:spPr/>
      <dgm:t>
        <a:bodyPr/>
        <a:lstStyle/>
        <a:p>
          <a:endParaRPr lang="ru-RU"/>
        </a:p>
      </dgm:t>
    </dgm:pt>
    <dgm:pt modelId="{AA399C97-4890-4083-AA65-D0735FBAA5E7}" type="pres">
      <dgm:prSet presAssocID="{F9907BCA-D8F4-4E80-BD02-86EBCC9C3B3E}" presName="aSpace" presStyleCnt="0"/>
      <dgm:spPr/>
    </dgm:pt>
    <dgm:pt modelId="{8351263B-AFBC-46D9-A222-2CB2F47CA9E4}" type="pres">
      <dgm:prSet presAssocID="{C21687CB-591D-45CC-B04A-50B0931A3C4D}" presName="aNode" presStyleLbl="fgAcc1" presStyleIdx="4" presStyleCnt="6" custScaleX="224016" custLinFactY="8184" custLinFactNeighborX="15301" custLinFactNeighborY="100000">
        <dgm:presLayoutVars>
          <dgm:bulletEnabled val="1"/>
        </dgm:presLayoutVars>
      </dgm:prSet>
      <dgm:spPr/>
      <dgm:t>
        <a:bodyPr/>
        <a:lstStyle/>
        <a:p>
          <a:endParaRPr lang="ru-RU"/>
        </a:p>
      </dgm:t>
    </dgm:pt>
    <dgm:pt modelId="{8EE015B5-6F27-4264-B2D9-7ABD2EE0ABEA}" type="pres">
      <dgm:prSet presAssocID="{C21687CB-591D-45CC-B04A-50B0931A3C4D}" presName="aSpace" presStyleCnt="0"/>
      <dgm:spPr/>
    </dgm:pt>
    <dgm:pt modelId="{C4DF1ECF-D820-43FF-9772-A50D379368BF}" type="pres">
      <dgm:prSet presAssocID="{9E95FECE-24EE-4F09-8F2C-32544518C904}" presName="aNode" presStyleLbl="fgAcc1" presStyleIdx="5" presStyleCnt="6" custScaleX="224016" custLinFactY="8184" custLinFactNeighborX="15301" custLinFactNeighborY="100000">
        <dgm:presLayoutVars>
          <dgm:bulletEnabled val="1"/>
        </dgm:presLayoutVars>
      </dgm:prSet>
      <dgm:spPr/>
      <dgm:t>
        <a:bodyPr/>
        <a:lstStyle/>
        <a:p>
          <a:endParaRPr lang="ru-RU"/>
        </a:p>
      </dgm:t>
    </dgm:pt>
    <dgm:pt modelId="{A4CEB095-BAF5-4A24-AFF7-F6ABC00AFE29}" type="pres">
      <dgm:prSet presAssocID="{9E95FECE-24EE-4F09-8F2C-32544518C904}" presName="aSpace" presStyleCnt="0"/>
      <dgm:spPr/>
    </dgm:pt>
  </dgm:ptLst>
  <dgm:cxnLst>
    <dgm:cxn modelId="{4F9FC818-2B6C-47E7-974E-FFFEDC52752F}" type="presOf" srcId="{1119A8E8-E94C-4828-B51D-F18FE6B7A3D7}" destId="{EA7885A4-B485-4599-BB69-33E6B1651B34}" srcOrd="0" destOrd="0" presId="urn:microsoft.com/office/officeart/2005/8/layout/pyramid2"/>
    <dgm:cxn modelId="{D5C08387-4B88-4D63-97B3-7E3C121C6C17}" srcId="{1119A8E8-E94C-4828-B51D-F18FE6B7A3D7}" destId="{B7CFEBF9-AA81-43DF-B661-D30B5E924A19}" srcOrd="2" destOrd="0" parTransId="{8EF5EB5D-ADB9-4DAA-A98D-3D755AD1902C}" sibTransId="{90DE62E8-95AC-48B5-919C-1E9EFCF2B2D8}"/>
    <dgm:cxn modelId="{0178CCDB-0FC8-4E98-BC8C-C5BC07A10F63}" type="presOf" srcId="{2F2F299F-8636-4D4D-8857-4069DF8EE748}" destId="{218B304E-85F1-40AE-883B-C94BDAE80C0F}" srcOrd="0" destOrd="0" presId="urn:microsoft.com/office/officeart/2005/8/layout/pyramid2"/>
    <dgm:cxn modelId="{1BA54FB2-FAB4-4062-8598-68A2FE82F9AD}" type="presOf" srcId="{E698B4D3-E469-47FB-81F1-21CF40D22C6F}" destId="{50432C2D-06AF-43E2-BB87-3F58F3EC3FF0}" srcOrd="0" destOrd="0" presId="urn:microsoft.com/office/officeart/2005/8/layout/pyramid2"/>
    <dgm:cxn modelId="{89A26E9C-8F03-4533-8A8C-E500F83AA58D}" srcId="{1119A8E8-E94C-4828-B51D-F18FE6B7A3D7}" destId="{E698B4D3-E469-47FB-81F1-21CF40D22C6F}" srcOrd="0" destOrd="0" parTransId="{316F068F-9256-46D5-B184-153BA207728B}" sibTransId="{D098DB65-095F-410D-875E-FBBB4ED97744}"/>
    <dgm:cxn modelId="{0285F8F5-14D0-4735-98F7-2A6F4E7E20C3}" type="presOf" srcId="{C21687CB-591D-45CC-B04A-50B0931A3C4D}" destId="{8351263B-AFBC-46D9-A222-2CB2F47CA9E4}" srcOrd="0" destOrd="0" presId="urn:microsoft.com/office/officeart/2005/8/layout/pyramid2"/>
    <dgm:cxn modelId="{9A158A0A-3E00-4A0A-BDC0-B5D986DB400A}" type="presOf" srcId="{9E95FECE-24EE-4F09-8F2C-32544518C904}" destId="{C4DF1ECF-D820-43FF-9772-A50D379368BF}" srcOrd="0" destOrd="0" presId="urn:microsoft.com/office/officeart/2005/8/layout/pyramid2"/>
    <dgm:cxn modelId="{914B54CE-DCAD-4B34-86C7-E1C3897B7F9E}" type="presOf" srcId="{B7CFEBF9-AA81-43DF-B661-D30B5E924A19}" destId="{6E4BFC31-2F88-46EE-B7E3-2425EF610909}" srcOrd="0" destOrd="0" presId="urn:microsoft.com/office/officeart/2005/8/layout/pyramid2"/>
    <dgm:cxn modelId="{8016902B-AE91-4531-9D09-055FACD8F151}" srcId="{1119A8E8-E94C-4828-B51D-F18FE6B7A3D7}" destId="{F9907BCA-D8F4-4E80-BD02-86EBCC9C3B3E}" srcOrd="3" destOrd="0" parTransId="{9DE3F258-1A2F-4884-B90D-567BB387256E}" sibTransId="{918C7A63-1F3C-477F-B42D-92C6499BB085}"/>
    <dgm:cxn modelId="{B4844866-8DB0-4654-8943-55CA15108833}" type="presOf" srcId="{F9907BCA-D8F4-4E80-BD02-86EBCC9C3B3E}" destId="{99FBC6BE-BEF8-4977-AC94-4787EC05B87E}" srcOrd="0" destOrd="0" presId="urn:microsoft.com/office/officeart/2005/8/layout/pyramid2"/>
    <dgm:cxn modelId="{1B8D2EA0-4AC2-4B0D-9DEE-78383628A163}" srcId="{1119A8E8-E94C-4828-B51D-F18FE6B7A3D7}" destId="{C21687CB-591D-45CC-B04A-50B0931A3C4D}" srcOrd="4" destOrd="0" parTransId="{796BF734-F32E-4952-ACE6-C28639AEE91B}" sibTransId="{8F904C4C-CE32-4EE6-9F0B-AB680682A119}"/>
    <dgm:cxn modelId="{51468336-9D86-48AF-91A9-B6439CC73238}" srcId="{1119A8E8-E94C-4828-B51D-F18FE6B7A3D7}" destId="{9E95FECE-24EE-4F09-8F2C-32544518C904}" srcOrd="5" destOrd="0" parTransId="{C21226A3-BF2E-40B4-ADBD-55F9536E9A72}" sibTransId="{9671EC76-A61D-4140-80A0-EF93203059F0}"/>
    <dgm:cxn modelId="{FB4B0AC7-90D6-4E92-9A8F-9A2347B981B1}" srcId="{1119A8E8-E94C-4828-B51D-F18FE6B7A3D7}" destId="{2F2F299F-8636-4D4D-8857-4069DF8EE748}" srcOrd="1" destOrd="0" parTransId="{44B88AA4-470B-4E96-833A-CB5D8C23E6B2}" sibTransId="{17FFAB2E-CBAC-4C5F-8B9A-8CB23025DFDA}"/>
    <dgm:cxn modelId="{A28811C8-0DBD-41D0-A0D2-E8F3048A2336}" type="presParOf" srcId="{EA7885A4-B485-4599-BB69-33E6B1651B34}" destId="{1B067688-37CC-4059-963F-FD98F425A29B}" srcOrd="0" destOrd="0" presId="urn:microsoft.com/office/officeart/2005/8/layout/pyramid2"/>
    <dgm:cxn modelId="{C690E74D-AE07-42B5-852B-B2D2A9B90CCA}" type="presParOf" srcId="{EA7885A4-B485-4599-BB69-33E6B1651B34}" destId="{9535F5D2-BED8-4208-B3DE-C88BFB6F7B81}" srcOrd="1" destOrd="0" presId="urn:microsoft.com/office/officeart/2005/8/layout/pyramid2"/>
    <dgm:cxn modelId="{4E463E9A-38C6-4613-AFEB-BAFD50F97DF6}" type="presParOf" srcId="{9535F5D2-BED8-4208-B3DE-C88BFB6F7B81}" destId="{50432C2D-06AF-43E2-BB87-3F58F3EC3FF0}" srcOrd="0" destOrd="0" presId="urn:microsoft.com/office/officeart/2005/8/layout/pyramid2"/>
    <dgm:cxn modelId="{159DF987-B9E3-4939-B7FF-58252508D418}" type="presParOf" srcId="{9535F5D2-BED8-4208-B3DE-C88BFB6F7B81}" destId="{35B1671A-E3B4-44F3-B12B-2CE1DB00B69D}" srcOrd="1" destOrd="0" presId="urn:microsoft.com/office/officeart/2005/8/layout/pyramid2"/>
    <dgm:cxn modelId="{4C66DA15-EFBC-4046-907C-21DD2221D9EB}" type="presParOf" srcId="{9535F5D2-BED8-4208-B3DE-C88BFB6F7B81}" destId="{218B304E-85F1-40AE-883B-C94BDAE80C0F}" srcOrd="2" destOrd="0" presId="urn:microsoft.com/office/officeart/2005/8/layout/pyramid2"/>
    <dgm:cxn modelId="{3D8C8163-35E3-4EFD-A900-85E21CDA3119}" type="presParOf" srcId="{9535F5D2-BED8-4208-B3DE-C88BFB6F7B81}" destId="{1FC6C55D-B815-40BF-A901-F49180D970DF}" srcOrd="3" destOrd="0" presId="urn:microsoft.com/office/officeart/2005/8/layout/pyramid2"/>
    <dgm:cxn modelId="{F056EF85-6A83-4D5A-BC32-AE55FC0EE369}" type="presParOf" srcId="{9535F5D2-BED8-4208-B3DE-C88BFB6F7B81}" destId="{6E4BFC31-2F88-46EE-B7E3-2425EF610909}" srcOrd="4" destOrd="0" presId="urn:microsoft.com/office/officeart/2005/8/layout/pyramid2"/>
    <dgm:cxn modelId="{B9CBC78C-DDE3-4310-ADF1-DF6E58A1872A}" type="presParOf" srcId="{9535F5D2-BED8-4208-B3DE-C88BFB6F7B81}" destId="{5BA6A9DD-7749-44DC-BEB4-12523E42995E}" srcOrd="5" destOrd="0" presId="urn:microsoft.com/office/officeart/2005/8/layout/pyramid2"/>
    <dgm:cxn modelId="{D21FC0F5-1B72-4DF2-ADE6-100A53371E39}" type="presParOf" srcId="{9535F5D2-BED8-4208-B3DE-C88BFB6F7B81}" destId="{99FBC6BE-BEF8-4977-AC94-4787EC05B87E}" srcOrd="6" destOrd="0" presId="urn:microsoft.com/office/officeart/2005/8/layout/pyramid2"/>
    <dgm:cxn modelId="{9AF4AD5E-9D12-4182-B26B-D214B64D1BFC}" type="presParOf" srcId="{9535F5D2-BED8-4208-B3DE-C88BFB6F7B81}" destId="{AA399C97-4890-4083-AA65-D0735FBAA5E7}" srcOrd="7" destOrd="0" presId="urn:microsoft.com/office/officeart/2005/8/layout/pyramid2"/>
    <dgm:cxn modelId="{DEC44CB8-6510-4282-B9BB-3842AE8E7530}" type="presParOf" srcId="{9535F5D2-BED8-4208-B3DE-C88BFB6F7B81}" destId="{8351263B-AFBC-46D9-A222-2CB2F47CA9E4}" srcOrd="8" destOrd="0" presId="urn:microsoft.com/office/officeart/2005/8/layout/pyramid2"/>
    <dgm:cxn modelId="{59C660A5-B436-48B0-80C5-CE0205DFD820}" type="presParOf" srcId="{9535F5D2-BED8-4208-B3DE-C88BFB6F7B81}" destId="{8EE015B5-6F27-4264-B2D9-7ABD2EE0ABEA}" srcOrd="9" destOrd="0" presId="urn:microsoft.com/office/officeart/2005/8/layout/pyramid2"/>
    <dgm:cxn modelId="{F6A9D2F3-B83B-4724-A7DC-AE9CC94E86D2}" type="presParOf" srcId="{9535F5D2-BED8-4208-B3DE-C88BFB6F7B81}" destId="{C4DF1ECF-D820-43FF-9772-A50D379368BF}" srcOrd="10" destOrd="0" presId="urn:microsoft.com/office/officeart/2005/8/layout/pyramid2"/>
    <dgm:cxn modelId="{CA137C0B-7009-4177-B797-0A6A4D5BB7CD}" type="presParOf" srcId="{9535F5D2-BED8-4208-B3DE-C88BFB6F7B81}" destId="{A4CEB095-BAF5-4A24-AFF7-F6ABC00AFE29}" srcOrd="11"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236C4A3-52C8-49EE-9DD7-A451281F4C7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A4B1A08-AC5D-4C2D-8E27-7F9FE3C507DD}">
      <dgm:prSet/>
      <dgm:spPr/>
      <dgm:t>
        <a:bodyPr/>
        <a:lstStyle/>
        <a:p>
          <a:pPr rtl="0"/>
          <a:r>
            <a:rPr lang="en-US"/>
            <a:t>SRL “TB FRUIT”</a:t>
          </a:r>
          <a:r>
            <a:rPr lang="ro-RO"/>
            <a:t>, </a:t>
          </a:r>
          <a:r>
            <a:rPr lang="en-US"/>
            <a:t>producere suc concentrat de mere</a:t>
          </a:r>
        </a:p>
      </dgm:t>
    </dgm:pt>
    <dgm:pt modelId="{BDFD4A2B-9794-4675-A57D-B7089BE9A24A}" type="parTrans" cxnId="{0977E4F5-E77A-4C03-9627-519E3C818896}">
      <dgm:prSet/>
      <dgm:spPr/>
      <dgm:t>
        <a:bodyPr/>
        <a:lstStyle/>
        <a:p>
          <a:endParaRPr lang="en-US"/>
        </a:p>
      </dgm:t>
    </dgm:pt>
    <dgm:pt modelId="{3B7882B5-2E39-4DF6-A589-7B18D5A6AEB2}" type="sibTrans" cxnId="{0977E4F5-E77A-4C03-9627-519E3C818896}">
      <dgm:prSet/>
      <dgm:spPr/>
      <dgm:t>
        <a:bodyPr/>
        <a:lstStyle/>
        <a:p>
          <a:endParaRPr lang="en-US"/>
        </a:p>
      </dgm:t>
    </dgm:pt>
    <dgm:pt modelId="{52B7D32C-3D7D-485B-97D3-3E6FB1C37DD9}">
      <dgm:prSet/>
      <dgm:spPr/>
      <dgm:t>
        <a:bodyPr/>
        <a:lstStyle/>
        <a:p>
          <a:pPr rtl="0"/>
          <a:r>
            <a:rPr lang="en-US"/>
            <a:t>CÎ “ECO- FRUCT”, frigider pentru păstrarea fructelor cu linie</a:t>
          </a:r>
          <a:r>
            <a:rPr lang="ro-RO"/>
            <a:t> </a:t>
          </a:r>
          <a:r>
            <a:rPr lang="en-US"/>
            <a:t>de sortare si ambalare a fructelor</a:t>
          </a:r>
        </a:p>
      </dgm:t>
    </dgm:pt>
    <dgm:pt modelId="{A9FA53C9-ABE4-4686-98D6-1C664B8EBEAE}" type="parTrans" cxnId="{A7C11534-9AE2-4280-AC3D-8362E3614AD3}">
      <dgm:prSet/>
      <dgm:spPr/>
      <dgm:t>
        <a:bodyPr/>
        <a:lstStyle/>
        <a:p>
          <a:endParaRPr lang="en-US"/>
        </a:p>
      </dgm:t>
    </dgm:pt>
    <dgm:pt modelId="{74EDC213-995D-4055-BF31-76C5463F9A1A}" type="sibTrans" cxnId="{A7C11534-9AE2-4280-AC3D-8362E3614AD3}">
      <dgm:prSet/>
      <dgm:spPr/>
      <dgm:t>
        <a:bodyPr/>
        <a:lstStyle/>
        <a:p>
          <a:endParaRPr lang="en-US"/>
        </a:p>
      </dgm:t>
    </dgm:pt>
    <dgm:pt modelId="{817E2843-E49C-4B8F-AB71-084F0B48D265}">
      <dgm:prSet/>
      <dgm:spPr/>
      <dgm:t>
        <a:bodyPr/>
        <a:lstStyle/>
        <a:p>
          <a:pPr rtl="0"/>
          <a:r>
            <a:rPr lang="fr-FR"/>
            <a:t>CÎ  “ASPECT-FRUCT” COM, frigider si uscătorie</a:t>
          </a:r>
          <a:r>
            <a:rPr lang="ro-RO"/>
            <a:t> </a:t>
          </a:r>
          <a:r>
            <a:rPr lang="fr-FR"/>
            <a:t>de fructe</a:t>
          </a:r>
          <a:endParaRPr lang="en-US"/>
        </a:p>
      </dgm:t>
    </dgm:pt>
    <dgm:pt modelId="{56C5BC9D-C798-4D11-95E5-975082C793F6}" type="parTrans" cxnId="{2F03E4A0-59CE-4FE4-8198-DB058AF4E515}">
      <dgm:prSet/>
      <dgm:spPr/>
      <dgm:t>
        <a:bodyPr/>
        <a:lstStyle/>
        <a:p>
          <a:endParaRPr lang="en-US"/>
        </a:p>
      </dgm:t>
    </dgm:pt>
    <dgm:pt modelId="{36ECCB7E-6EA8-4B31-A17F-65A3499E4F01}" type="sibTrans" cxnId="{2F03E4A0-59CE-4FE4-8198-DB058AF4E515}">
      <dgm:prSet/>
      <dgm:spPr/>
      <dgm:t>
        <a:bodyPr/>
        <a:lstStyle/>
        <a:p>
          <a:endParaRPr lang="en-US"/>
        </a:p>
      </dgm:t>
    </dgm:pt>
    <dgm:pt modelId="{13FEDFD6-E068-4BA8-AC64-41D27822B19F}">
      <dgm:prSet/>
      <dgm:spPr/>
      <dgm:t>
        <a:bodyPr/>
        <a:lstStyle/>
        <a:p>
          <a:pPr rtl="0"/>
          <a:r>
            <a:rPr lang="ro-RO"/>
            <a:t>SRL” AGRODENIDAN”, linie cutii carton, de diferite mărimi</a:t>
          </a:r>
          <a:endParaRPr lang="en-US"/>
        </a:p>
      </dgm:t>
    </dgm:pt>
    <dgm:pt modelId="{AD1B8905-4DB2-4A98-8B9E-B1BF10E20071}" type="parTrans" cxnId="{75F547A7-EF66-446D-AFA0-38ED953AD5E2}">
      <dgm:prSet/>
      <dgm:spPr/>
      <dgm:t>
        <a:bodyPr/>
        <a:lstStyle/>
        <a:p>
          <a:endParaRPr lang="en-US"/>
        </a:p>
      </dgm:t>
    </dgm:pt>
    <dgm:pt modelId="{7B0C4F40-5440-4578-BEC0-789853960DB0}" type="sibTrans" cxnId="{75F547A7-EF66-446D-AFA0-38ED953AD5E2}">
      <dgm:prSet/>
      <dgm:spPr/>
      <dgm:t>
        <a:bodyPr/>
        <a:lstStyle/>
        <a:p>
          <a:endParaRPr lang="en-US"/>
        </a:p>
      </dgm:t>
    </dgm:pt>
    <dgm:pt modelId="{16FD3173-DE43-4C2B-AC15-F57CBB9357DB}">
      <dgm:prSet/>
      <dgm:spPr/>
      <dgm:t>
        <a:bodyPr/>
        <a:lstStyle/>
        <a:p>
          <a:pPr rtl="0"/>
          <a:r>
            <a:rPr lang="ro-RO" dirty="0"/>
            <a:t>SRL “CREATIVSEVEN”, servicii de arhitectură, proiectări </a:t>
          </a:r>
          <a:r>
            <a:rPr lang="ro-RO" dirty="0" err="1"/>
            <a:t>şi</a:t>
          </a:r>
          <a:r>
            <a:rPr lang="ro-RO" dirty="0"/>
            <a:t> </a:t>
          </a:r>
          <a:r>
            <a:rPr lang="ro-RO" dirty="0" err="1"/>
            <a:t>dizain</a:t>
          </a:r>
          <a:r>
            <a:rPr lang="ro-RO" dirty="0"/>
            <a:t> pentru imobil</a:t>
          </a:r>
          <a:endParaRPr lang="en-US" dirty="0"/>
        </a:p>
      </dgm:t>
    </dgm:pt>
    <dgm:pt modelId="{2D5BDB82-FE7A-4EBA-9006-6D242ABC116B}" type="parTrans" cxnId="{6D9B5015-FEC4-4A7A-8F41-61DC4957A174}">
      <dgm:prSet/>
      <dgm:spPr/>
      <dgm:t>
        <a:bodyPr/>
        <a:lstStyle/>
        <a:p>
          <a:endParaRPr lang="en-US"/>
        </a:p>
      </dgm:t>
    </dgm:pt>
    <dgm:pt modelId="{F46E9644-9425-4CC1-8888-2BF768E1B2A9}" type="sibTrans" cxnId="{6D9B5015-FEC4-4A7A-8F41-61DC4957A174}">
      <dgm:prSet/>
      <dgm:spPr/>
      <dgm:t>
        <a:bodyPr/>
        <a:lstStyle/>
        <a:p>
          <a:endParaRPr lang="en-US"/>
        </a:p>
      </dgm:t>
    </dgm:pt>
    <dgm:pt modelId="{D7E1E32F-C05E-456E-BA8E-08EBDB2AAD1F}">
      <dgm:prSet/>
      <dgm:spPr/>
      <dgm:t>
        <a:bodyPr/>
        <a:lstStyle/>
        <a:p>
          <a:pPr rtl="0"/>
          <a:r>
            <a:rPr lang="en-US" dirty="0" smtClean="0"/>
            <a:t>SRL “FRUCTO GARDENO” – </a:t>
          </a:r>
          <a:r>
            <a:rPr lang="en-US" dirty="0" err="1" smtClean="0"/>
            <a:t>Producere</a:t>
          </a:r>
          <a:r>
            <a:rPr lang="en-US" dirty="0" smtClean="0"/>
            <a:t> euro </a:t>
          </a:r>
          <a:r>
            <a:rPr lang="en-US" dirty="0" err="1" smtClean="0"/>
            <a:t>palete</a:t>
          </a:r>
          <a:r>
            <a:rPr lang="en-US" dirty="0" smtClean="0"/>
            <a:t>, </a:t>
          </a:r>
          <a:r>
            <a:rPr lang="en-US" dirty="0" err="1" smtClean="0"/>
            <a:t>containere</a:t>
          </a:r>
          <a:r>
            <a:rPr lang="en-US" dirty="0" smtClean="0"/>
            <a:t> </a:t>
          </a:r>
          <a:r>
            <a:rPr lang="en-US" dirty="0" err="1" smtClean="0"/>
            <a:t>pentru</a:t>
          </a:r>
          <a:r>
            <a:rPr lang="en-US" dirty="0" smtClean="0"/>
            <a:t> </a:t>
          </a:r>
          <a:r>
            <a:rPr lang="en-US" dirty="0" err="1" smtClean="0"/>
            <a:t>fructe</a:t>
          </a:r>
          <a:r>
            <a:rPr lang="en-US" dirty="0" smtClean="0"/>
            <a:t> (in </a:t>
          </a:r>
          <a:r>
            <a:rPr lang="en-US" dirty="0" err="1" smtClean="0"/>
            <a:t>constructie</a:t>
          </a:r>
          <a:r>
            <a:rPr lang="en-US" dirty="0" smtClean="0"/>
            <a:t>)</a:t>
          </a:r>
          <a:endParaRPr lang="en-US" dirty="0"/>
        </a:p>
      </dgm:t>
    </dgm:pt>
    <dgm:pt modelId="{C8310038-5DCB-4351-8C9C-522F89D70249}" type="parTrans" cxnId="{77DDD5EE-4226-4A80-BED8-A0A18D0D73A9}">
      <dgm:prSet/>
      <dgm:spPr/>
      <dgm:t>
        <a:bodyPr/>
        <a:lstStyle/>
        <a:p>
          <a:endParaRPr lang="ru-RU"/>
        </a:p>
      </dgm:t>
    </dgm:pt>
    <dgm:pt modelId="{09AAABCB-5523-4DFE-BCB4-37D6442993F4}" type="sibTrans" cxnId="{77DDD5EE-4226-4A80-BED8-A0A18D0D73A9}">
      <dgm:prSet/>
      <dgm:spPr/>
      <dgm:t>
        <a:bodyPr/>
        <a:lstStyle/>
        <a:p>
          <a:endParaRPr lang="ru-RU"/>
        </a:p>
      </dgm:t>
    </dgm:pt>
    <dgm:pt modelId="{FD10A31F-80AC-414F-802C-52A72DC8CDFE}">
      <dgm:prSet/>
      <dgm:spPr/>
      <dgm:t>
        <a:bodyPr/>
        <a:lstStyle/>
        <a:p>
          <a:pPr rtl="0"/>
          <a:r>
            <a:rPr lang="en-US" dirty="0" smtClean="0"/>
            <a:t>SRL “CORNELIUSELECTRONIX” – </a:t>
          </a:r>
          <a:r>
            <a:rPr lang="en-US" dirty="0" err="1" smtClean="0"/>
            <a:t>Producere</a:t>
          </a:r>
          <a:r>
            <a:rPr lang="en-US" dirty="0" smtClean="0"/>
            <a:t> </a:t>
          </a:r>
          <a:r>
            <a:rPr lang="en-US" dirty="0" err="1" smtClean="0"/>
            <a:t>articole</a:t>
          </a:r>
          <a:r>
            <a:rPr lang="en-US" dirty="0" smtClean="0"/>
            <a:t> din </a:t>
          </a:r>
          <a:r>
            <a:rPr lang="en-US" dirty="0" err="1" smtClean="0"/>
            <a:t>cablaje</a:t>
          </a:r>
          <a:endParaRPr lang="en-US" dirty="0"/>
        </a:p>
      </dgm:t>
    </dgm:pt>
    <dgm:pt modelId="{DBA63B4A-3E0E-42AC-AA82-9DE850BD7442}" type="parTrans" cxnId="{3694A94B-9790-4758-B103-257C3EF31573}">
      <dgm:prSet/>
      <dgm:spPr/>
      <dgm:t>
        <a:bodyPr/>
        <a:lstStyle/>
        <a:p>
          <a:endParaRPr lang="ru-RU"/>
        </a:p>
      </dgm:t>
    </dgm:pt>
    <dgm:pt modelId="{F63070AD-C5EF-4EF8-95F8-4B460B211268}" type="sibTrans" cxnId="{3694A94B-9790-4758-B103-257C3EF31573}">
      <dgm:prSet/>
      <dgm:spPr/>
      <dgm:t>
        <a:bodyPr/>
        <a:lstStyle/>
        <a:p>
          <a:endParaRPr lang="ru-RU"/>
        </a:p>
      </dgm:t>
    </dgm:pt>
    <dgm:pt modelId="{7B325722-7419-4125-91E9-BBC0BBBFAAC0}">
      <dgm:prSet/>
      <dgm:spPr/>
      <dgm:t>
        <a:bodyPr/>
        <a:lstStyle/>
        <a:p>
          <a:pPr rtl="0"/>
          <a:r>
            <a:rPr lang="en-US" dirty="0" smtClean="0"/>
            <a:t>SRL “BALANCE TRADE” – </a:t>
          </a:r>
          <a:r>
            <a:rPr lang="en-US" dirty="0" err="1" smtClean="0"/>
            <a:t>Servicii</a:t>
          </a:r>
          <a:r>
            <a:rPr lang="en-US" dirty="0" smtClean="0"/>
            <a:t> de </a:t>
          </a:r>
          <a:r>
            <a:rPr lang="en-US" dirty="0" err="1" smtClean="0"/>
            <a:t>producere</a:t>
          </a:r>
          <a:r>
            <a:rPr lang="en-US" dirty="0" smtClean="0"/>
            <a:t> </a:t>
          </a:r>
          <a:r>
            <a:rPr lang="en-US" dirty="0" err="1" smtClean="0"/>
            <a:t>si</a:t>
          </a:r>
          <a:r>
            <a:rPr lang="en-US" dirty="0" smtClean="0"/>
            <a:t> </a:t>
          </a:r>
          <a:r>
            <a:rPr lang="en-US" dirty="0" err="1" smtClean="0"/>
            <a:t>montare</a:t>
          </a:r>
          <a:r>
            <a:rPr lang="en-US" dirty="0" smtClean="0"/>
            <a:t> </a:t>
          </a:r>
          <a:r>
            <a:rPr lang="en-US" dirty="0" err="1" smtClean="0"/>
            <a:t>articole</a:t>
          </a:r>
          <a:r>
            <a:rPr lang="en-US" dirty="0" smtClean="0"/>
            <a:t> din </a:t>
          </a:r>
          <a:r>
            <a:rPr lang="en-US" dirty="0" err="1" smtClean="0"/>
            <a:t>termopane</a:t>
          </a:r>
          <a:endParaRPr lang="en-US" dirty="0"/>
        </a:p>
      </dgm:t>
    </dgm:pt>
    <dgm:pt modelId="{5BB2CC44-A76B-45AB-8552-5C24858CF130}" type="parTrans" cxnId="{1A65DA0D-7B0D-4BF2-92F0-CBAAF345EE91}">
      <dgm:prSet/>
      <dgm:spPr/>
      <dgm:t>
        <a:bodyPr/>
        <a:lstStyle/>
        <a:p>
          <a:endParaRPr lang="ru-RU"/>
        </a:p>
      </dgm:t>
    </dgm:pt>
    <dgm:pt modelId="{64EAA4AD-4C29-42C8-B13E-ABED717DBDD3}" type="sibTrans" cxnId="{1A65DA0D-7B0D-4BF2-92F0-CBAAF345EE91}">
      <dgm:prSet/>
      <dgm:spPr/>
      <dgm:t>
        <a:bodyPr/>
        <a:lstStyle/>
        <a:p>
          <a:endParaRPr lang="ru-RU"/>
        </a:p>
      </dgm:t>
    </dgm:pt>
    <dgm:pt modelId="{25413D93-E036-45FC-BEC2-3180012B1B9F}">
      <dgm:prSet/>
      <dgm:spPr/>
      <dgm:t>
        <a:bodyPr/>
        <a:lstStyle/>
        <a:p>
          <a:pPr rtl="0"/>
          <a:r>
            <a:rPr lang="en-US" dirty="0" smtClean="0"/>
            <a:t>SRL “VALAH” – </a:t>
          </a:r>
          <a:r>
            <a:rPr lang="en-US" dirty="0" err="1" smtClean="0"/>
            <a:t>Servicii</a:t>
          </a:r>
          <a:r>
            <a:rPr lang="en-US" dirty="0" smtClean="0"/>
            <a:t> broker </a:t>
          </a:r>
          <a:r>
            <a:rPr lang="en-US" dirty="0" err="1" smtClean="0"/>
            <a:t>vamal</a:t>
          </a:r>
          <a:endParaRPr lang="en-US" dirty="0"/>
        </a:p>
      </dgm:t>
    </dgm:pt>
    <dgm:pt modelId="{F43E9807-1241-4A95-A701-99FCD2118FDA}" type="parTrans" cxnId="{EBA3477D-5DC8-4752-BCF8-FD79900E796C}">
      <dgm:prSet/>
      <dgm:spPr/>
      <dgm:t>
        <a:bodyPr/>
        <a:lstStyle/>
        <a:p>
          <a:endParaRPr lang="ru-RU"/>
        </a:p>
      </dgm:t>
    </dgm:pt>
    <dgm:pt modelId="{0589A2E5-4A33-40C9-9571-6E552C0CC547}" type="sibTrans" cxnId="{EBA3477D-5DC8-4752-BCF8-FD79900E796C}">
      <dgm:prSet/>
      <dgm:spPr/>
      <dgm:t>
        <a:bodyPr/>
        <a:lstStyle/>
        <a:p>
          <a:endParaRPr lang="ru-RU"/>
        </a:p>
      </dgm:t>
    </dgm:pt>
    <dgm:pt modelId="{5E63245C-F17E-4B05-BDF4-4A8FACFD08AC}">
      <dgm:prSet/>
      <dgm:spPr/>
      <dgm:t>
        <a:bodyPr/>
        <a:lstStyle/>
        <a:p>
          <a:pPr rtl="0"/>
          <a:r>
            <a:rPr lang="en-US" dirty="0" smtClean="0"/>
            <a:t>SRL “CHIMPLANTCONSULTING” – </a:t>
          </a:r>
          <a:r>
            <a:rPr lang="en-US" dirty="0" err="1" smtClean="0"/>
            <a:t>servicii</a:t>
          </a:r>
          <a:r>
            <a:rPr lang="en-US" dirty="0" smtClean="0"/>
            <a:t> </a:t>
          </a:r>
          <a:r>
            <a:rPr lang="en-US" dirty="0" err="1" smtClean="0"/>
            <a:t>consultari</a:t>
          </a:r>
          <a:r>
            <a:rPr lang="en-US" dirty="0" smtClean="0"/>
            <a:t> </a:t>
          </a:r>
          <a:r>
            <a:rPr lang="en-US" dirty="0" err="1" smtClean="0"/>
            <a:t>agricole</a:t>
          </a:r>
          <a:endParaRPr lang="en-US" dirty="0"/>
        </a:p>
      </dgm:t>
    </dgm:pt>
    <dgm:pt modelId="{9BCDF6CE-E4D8-4DD8-A886-419A48FC8742}" type="parTrans" cxnId="{413D9D1B-36FE-40E5-9B52-6A9FC6049B2C}">
      <dgm:prSet/>
      <dgm:spPr/>
      <dgm:t>
        <a:bodyPr/>
        <a:lstStyle/>
        <a:p>
          <a:endParaRPr lang="ru-RU"/>
        </a:p>
      </dgm:t>
    </dgm:pt>
    <dgm:pt modelId="{2C5AF2D8-D421-4227-8DBB-3AAC33794E7C}" type="sibTrans" cxnId="{413D9D1B-36FE-40E5-9B52-6A9FC6049B2C}">
      <dgm:prSet/>
      <dgm:spPr/>
      <dgm:t>
        <a:bodyPr/>
        <a:lstStyle/>
        <a:p>
          <a:endParaRPr lang="ru-RU"/>
        </a:p>
      </dgm:t>
    </dgm:pt>
    <dgm:pt modelId="{4AD707B6-62A0-48EA-87F0-6EFF23F22DF4}">
      <dgm:prSet/>
      <dgm:spPr/>
      <dgm:t>
        <a:bodyPr/>
        <a:lstStyle/>
        <a:p>
          <a:pPr rtl="0"/>
          <a:r>
            <a:rPr lang="en-US" dirty="0" smtClean="0"/>
            <a:t>SRL “VICRIAEXIM” </a:t>
          </a:r>
          <a:r>
            <a:rPr lang="en-US" dirty="0" err="1" smtClean="0"/>
            <a:t>servicii</a:t>
          </a:r>
          <a:r>
            <a:rPr lang="en-US" dirty="0" smtClean="0"/>
            <a:t> export</a:t>
          </a:r>
          <a:endParaRPr lang="en-US" dirty="0"/>
        </a:p>
      </dgm:t>
    </dgm:pt>
    <dgm:pt modelId="{1965580B-578F-4838-87DB-1BC7AA186E8C}" type="parTrans" cxnId="{BFE3CBB2-1782-4456-8750-4BFD81CCDEDC}">
      <dgm:prSet/>
      <dgm:spPr/>
      <dgm:t>
        <a:bodyPr/>
        <a:lstStyle/>
        <a:p>
          <a:endParaRPr lang="ru-RU"/>
        </a:p>
      </dgm:t>
    </dgm:pt>
    <dgm:pt modelId="{F9248D7F-A703-4DFB-A4DA-AC711D3BC165}" type="sibTrans" cxnId="{BFE3CBB2-1782-4456-8750-4BFD81CCDEDC}">
      <dgm:prSet/>
      <dgm:spPr/>
      <dgm:t>
        <a:bodyPr/>
        <a:lstStyle/>
        <a:p>
          <a:endParaRPr lang="ru-RU"/>
        </a:p>
      </dgm:t>
    </dgm:pt>
    <dgm:pt modelId="{61D69D73-7B1B-4FD6-B2FE-952F138B1E33}">
      <dgm:prSet/>
      <dgm:spPr/>
      <dgm:t>
        <a:bodyPr/>
        <a:lstStyle/>
        <a:p>
          <a:pPr rtl="0"/>
          <a:r>
            <a:rPr lang="en-US" dirty="0" smtClean="0"/>
            <a:t>SRL “DAR GRUP” – </a:t>
          </a:r>
          <a:r>
            <a:rPr lang="en-US" dirty="0" err="1" smtClean="0"/>
            <a:t>servicii</a:t>
          </a:r>
          <a:r>
            <a:rPr lang="en-US" dirty="0" smtClean="0"/>
            <a:t> </a:t>
          </a:r>
          <a:r>
            <a:rPr lang="en-US" dirty="0" err="1" smtClean="0"/>
            <a:t>chetering</a:t>
          </a:r>
          <a:endParaRPr lang="en-US" dirty="0"/>
        </a:p>
      </dgm:t>
    </dgm:pt>
    <dgm:pt modelId="{9499872E-7D16-4525-A7A0-3E642A4D3E20}" type="parTrans" cxnId="{6DA60DD0-31AC-4514-A2D0-DB19CC2F689F}">
      <dgm:prSet/>
      <dgm:spPr/>
      <dgm:t>
        <a:bodyPr/>
        <a:lstStyle/>
        <a:p>
          <a:endParaRPr lang="ru-RU"/>
        </a:p>
      </dgm:t>
    </dgm:pt>
    <dgm:pt modelId="{B13DDC15-7474-4BD0-BAE0-C1990DFE26D8}" type="sibTrans" cxnId="{6DA60DD0-31AC-4514-A2D0-DB19CC2F689F}">
      <dgm:prSet/>
      <dgm:spPr/>
      <dgm:t>
        <a:bodyPr/>
        <a:lstStyle/>
        <a:p>
          <a:endParaRPr lang="ru-RU"/>
        </a:p>
      </dgm:t>
    </dgm:pt>
    <dgm:pt modelId="{39ED5773-4ACE-460A-BAC4-112A02FAF0B1}">
      <dgm:prSet/>
      <dgm:spPr/>
      <dgm:t>
        <a:bodyPr/>
        <a:lstStyle/>
        <a:p>
          <a:pPr rtl="0"/>
          <a:r>
            <a:rPr lang="en-US" dirty="0" smtClean="0"/>
            <a:t>SRL “EEF CARS” – </a:t>
          </a:r>
          <a:r>
            <a:rPr lang="en-US" dirty="0" err="1" smtClean="0"/>
            <a:t>servicii</a:t>
          </a:r>
          <a:r>
            <a:rPr lang="en-US" dirty="0" smtClean="0"/>
            <a:t> </a:t>
          </a:r>
          <a:r>
            <a:rPr lang="en-US" dirty="0" err="1" smtClean="0"/>
            <a:t>chirie</a:t>
          </a:r>
          <a:r>
            <a:rPr lang="en-US" dirty="0" smtClean="0"/>
            <a:t> auto</a:t>
          </a:r>
          <a:endParaRPr lang="en-US" dirty="0"/>
        </a:p>
      </dgm:t>
    </dgm:pt>
    <dgm:pt modelId="{7DB627E4-F6D3-4383-A4F2-D96944E7AA0B}" type="parTrans" cxnId="{7471E441-CE7F-4E98-9D19-9BEFCFC5DE65}">
      <dgm:prSet/>
      <dgm:spPr/>
      <dgm:t>
        <a:bodyPr/>
        <a:lstStyle/>
        <a:p>
          <a:endParaRPr lang="ru-RU"/>
        </a:p>
      </dgm:t>
    </dgm:pt>
    <dgm:pt modelId="{F6708B36-0365-439E-9068-B52A9F760B97}" type="sibTrans" cxnId="{7471E441-CE7F-4E98-9D19-9BEFCFC5DE65}">
      <dgm:prSet/>
      <dgm:spPr/>
      <dgm:t>
        <a:bodyPr/>
        <a:lstStyle/>
        <a:p>
          <a:endParaRPr lang="ru-RU"/>
        </a:p>
      </dgm:t>
    </dgm:pt>
    <dgm:pt modelId="{943B8379-138E-47AB-9CA2-DB29BF450CAE}">
      <dgm:prSet/>
      <dgm:spPr/>
      <dgm:t>
        <a:bodyPr/>
        <a:lstStyle/>
        <a:p>
          <a:pPr rtl="0"/>
          <a:r>
            <a:rPr lang="en-US" dirty="0" smtClean="0"/>
            <a:t>SRL “VAMES TRADE” – </a:t>
          </a:r>
          <a:r>
            <a:rPr lang="en-US" dirty="0" err="1" smtClean="0"/>
            <a:t>servicii</a:t>
          </a:r>
          <a:r>
            <a:rPr lang="en-US" dirty="0" smtClean="0"/>
            <a:t> broker </a:t>
          </a:r>
          <a:r>
            <a:rPr lang="en-US" dirty="0" err="1" smtClean="0"/>
            <a:t>vamal</a:t>
          </a:r>
          <a:endParaRPr lang="en-US" dirty="0"/>
        </a:p>
      </dgm:t>
    </dgm:pt>
    <dgm:pt modelId="{93172F3B-F669-426C-BB69-665F3E1D4ED8}" type="parTrans" cxnId="{C3C473A0-9AEF-4053-B8FA-CAC488FFACC1}">
      <dgm:prSet/>
      <dgm:spPr/>
      <dgm:t>
        <a:bodyPr/>
        <a:lstStyle/>
        <a:p>
          <a:endParaRPr lang="ru-RU"/>
        </a:p>
      </dgm:t>
    </dgm:pt>
    <dgm:pt modelId="{2D7BD4BA-D34D-45BC-B01D-73FFC048F7F1}" type="sibTrans" cxnId="{C3C473A0-9AEF-4053-B8FA-CAC488FFACC1}">
      <dgm:prSet/>
      <dgm:spPr/>
      <dgm:t>
        <a:bodyPr/>
        <a:lstStyle/>
        <a:p>
          <a:endParaRPr lang="ru-RU"/>
        </a:p>
      </dgm:t>
    </dgm:pt>
    <dgm:pt modelId="{5F19B798-F449-4673-9EA1-DA07AC693725}">
      <dgm:prSet/>
      <dgm:spPr/>
      <dgm:t>
        <a:bodyPr/>
        <a:lstStyle/>
        <a:p>
          <a:pPr rtl="0"/>
          <a:r>
            <a:rPr lang="en-US" dirty="0" smtClean="0"/>
            <a:t>SRL “LUX INVEST” – </a:t>
          </a:r>
          <a:r>
            <a:rPr lang="en-US" dirty="0" err="1" smtClean="0"/>
            <a:t>Servicii</a:t>
          </a:r>
          <a:r>
            <a:rPr lang="en-US" dirty="0" smtClean="0"/>
            <a:t> </a:t>
          </a:r>
          <a:r>
            <a:rPr lang="en-US" dirty="0" err="1" smtClean="0"/>
            <a:t>tavane</a:t>
          </a:r>
          <a:r>
            <a:rPr lang="en-US" dirty="0" smtClean="0"/>
            <a:t> </a:t>
          </a:r>
          <a:r>
            <a:rPr lang="en-US" dirty="0" err="1" smtClean="0"/>
            <a:t>extensibile</a:t>
          </a:r>
          <a:endParaRPr lang="en-US" dirty="0"/>
        </a:p>
      </dgm:t>
    </dgm:pt>
    <dgm:pt modelId="{110245BF-8F98-44CD-A85F-00D8970F8C24}" type="parTrans" cxnId="{4ED8AF77-7624-4E12-863D-5D7EDE3DAD9B}">
      <dgm:prSet/>
      <dgm:spPr/>
      <dgm:t>
        <a:bodyPr/>
        <a:lstStyle/>
        <a:p>
          <a:endParaRPr lang="ru-RU"/>
        </a:p>
      </dgm:t>
    </dgm:pt>
    <dgm:pt modelId="{BD7E2D98-F89D-41E2-8A1A-D47135BAA0F0}" type="sibTrans" cxnId="{4ED8AF77-7624-4E12-863D-5D7EDE3DAD9B}">
      <dgm:prSet/>
      <dgm:spPr/>
      <dgm:t>
        <a:bodyPr/>
        <a:lstStyle/>
        <a:p>
          <a:endParaRPr lang="ru-RU"/>
        </a:p>
      </dgm:t>
    </dgm:pt>
    <dgm:pt modelId="{473DC19D-BBA5-4085-AB5E-84CC3973F766}">
      <dgm:prSet/>
      <dgm:spPr/>
      <dgm:t>
        <a:bodyPr/>
        <a:lstStyle/>
        <a:p>
          <a:pPr rtl="0"/>
          <a:r>
            <a:rPr lang="en-US" dirty="0" smtClean="0"/>
            <a:t>SRL “STUDIO FRAME” – </a:t>
          </a:r>
          <a:r>
            <a:rPr lang="en-US" dirty="0" err="1" smtClean="0"/>
            <a:t>Servicii</a:t>
          </a:r>
          <a:r>
            <a:rPr lang="en-US" dirty="0" smtClean="0"/>
            <a:t> </a:t>
          </a:r>
          <a:r>
            <a:rPr lang="en-US" dirty="0" err="1" smtClean="0"/>
            <a:t>foto</a:t>
          </a:r>
          <a:r>
            <a:rPr lang="en-US" dirty="0" smtClean="0"/>
            <a:t> video studio</a:t>
          </a:r>
          <a:endParaRPr lang="en-US" dirty="0"/>
        </a:p>
      </dgm:t>
    </dgm:pt>
    <dgm:pt modelId="{24B783F6-6F90-425D-9018-E4E93ED123DC}" type="parTrans" cxnId="{4E7E0897-9B56-4DC2-B022-CD9BA497DA2E}">
      <dgm:prSet/>
      <dgm:spPr/>
      <dgm:t>
        <a:bodyPr/>
        <a:lstStyle/>
        <a:p>
          <a:endParaRPr lang="ru-RU"/>
        </a:p>
      </dgm:t>
    </dgm:pt>
    <dgm:pt modelId="{8AA7A553-38E4-4B02-B752-60FA129A1F06}" type="sibTrans" cxnId="{4E7E0897-9B56-4DC2-B022-CD9BA497DA2E}">
      <dgm:prSet/>
      <dgm:spPr/>
      <dgm:t>
        <a:bodyPr/>
        <a:lstStyle/>
        <a:p>
          <a:endParaRPr lang="ru-RU"/>
        </a:p>
      </dgm:t>
    </dgm:pt>
    <dgm:pt modelId="{693BDDA0-9677-4F49-A523-DF780FBD59EC}" type="pres">
      <dgm:prSet presAssocID="{6236C4A3-52C8-49EE-9DD7-A451281F4C79}" presName="vert0" presStyleCnt="0">
        <dgm:presLayoutVars>
          <dgm:dir/>
          <dgm:animOne val="branch"/>
          <dgm:animLvl val="lvl"/>
        </dgm:presLayoutVars>
      </dgm:prSet>
      <dgm:spPr/>
      <dgm:t>
        <a:bodyPr/>
        <a:lstStyle/>
        <a:p>
          <a:endParaRPr lang="ru-RU"/>
        </a:p>
      </dgm:t>
    </dgm:pt>
    <dgm:pt modelId="{23CC687B-A0C4-4B30-A530-4DAE01D2F2B5}" type="pres">
      <dgm:prSet presAssocID="{CA4B1A08-AC5D-4C2D-8E27-7F9FE3C507DD}" presName="thickLine" presStyleLbl="alignNode1" presStyleIdx="0" presStyleCnt="16"/>
      <dgm:spPr/>
    </dgm:pt>
    <dgm:pt modelId="{B8346E3F-036F-4B34-850C-9C0CEBF5E0D0}" type="pres">
      <dgm:prSet presAssocID="{CA4B1A08-AC5D-4C2D-8E27-7F9FE3C507DD}" presName="horz1" presStyleCnt="0"/>
      <dgm:spPr/>
    </dgm:pt>
    <dgm:pt modelId="{EE8491F5-06B4-43D2-9FAB-D8EC446DBC02}" type="pres">
      <dgm:prSet presAssocID="{CA4B1A08-AC5D-4C2D-8E27-7F9FE3C507DD}" presName="tx1" presStyleLbl="revTx" presStyleIdx="0" presStyleCnt="16"/>
      <dgm:spPr/>
      <dgm:t>
        <a:bodyPr/>
        <a:lstStyle/>
        <a:p>
          <a:endParaRPr lang="ru-RU"/>
        </a:p>
      </dgm:t>
    </dgm:pt>
    <dgm:pt modelId="{A4C4DF26-B274-42E5-B7F0-BA3D86DC7DE7}" type="pres">
      <dgm:prSet presAssocID="{CA4B1A08-AC5D-4C2D-8E27-7F9FE3C507DD}" presName="vert1" presStyleCnt="0"/>
      <dgm:spPr/>
    </dgm:pt>
    <dgm:pt modelId="{3B0C7989-9A0C-407A-8360-FDFBEC3D0D68}" type="pres">
      <dgm:prSet presAssocID="{52B7D32C-3D7D-485B-97D3-3E6FB1C37DD9}" presName="thickLine" presStyleLbl="alignNode1" presStyleIdx="1" presStyleCnt="16"/>
      <dgm:spPr/>
    </dgm:pt>
    <dgm:pt modelId="{D23E036E-E2A2-440C-980C-89E08D1002B4}" type="pres">
      <dgm:prSet presAssocID="{52B7D32C-3D7D-485B-97D3-3E6FB1C37DD9}" presName="horz1" presStyleCnt="0"/>
      <dgm:spPr/>
    </dgm:pt>
    <dgm:pt modelId="{8EEDED74-026C-4715-80BE-FFDD73C20E7F}" type="pres">
      <dgm:prSet presAssocID="{52B7D32C-3D7D-485B-97D3-3E6FB1C37DD9}" presName="tx1" presStyleLbl="revTx" presStyleIdx="1" presStyleCnt="16"/>
      <dgm:spPr/>
      <dgm:t>
        <a:bodyPr/>
        <a:lstStyle/>
        <a:p>
          <a:endParaRPr lang="ru-RU"/>
        </a:p>
      </dgm:t>
    </dgm:pt>
    <dgm:pt modelId="{22139C8C-40A4-4BAC-8D1B-4294067D2187}" type="pres">
      <dgm:prSet presAssocID="{52B7D32C-3D7D-485B-97D3-3E6FB1C37DD9}" presName="vert1" presStyleCnt="0"/>
      <dgm:spPr/>
    </dgm:pt>
    <dgm:pt modelId="{D34A8ED5-8487-4813-A673-AFFCCB59EDD0}" type="pres">
      <dgm:prSet presAssocID="{817E2843-E49C-4B8F-AB71-084F0B48D265}" presName="thickLine" presStyleLbl="alignNode1" presStyleIdx="2" presStyleCnt="16"/>
      <dgm:spPr/>
    </dgm:pt>
    <dgm:pt modelId="{C6AB9091-BB06-4CFF-98A6-5335D9DE1CEC}" type="pres">
      <dgm:prSet presAssocID="{817E2843-E49C-4B8F-AB71-084F0B48D265}" presName="horz1" presStyleCnt="0"/>
      <dgm:spPr/>
    </dgm:pt>
    <dgm:pt modelId="{7DD02C8F-EB9D-43AD-9897-C022F48CEBB9}" type="pres">
      <dgm:prSet presAssocID="{817E2843-E49C-4B8F-AB71-084F0B48D265}" presName="tx1" presStyleLbl="revTx" presStyleIdx="2" presStyleCnt="16"/>
      <dgm:spPr/>
      <dgm:t>
        <a:bodyPr/>
        <a:lstStyle/>
        <a:p>
          <a:endParaRPr lang="ru-RU"/>
        </a:p>
      </dgm:t>
    </dgm:pt>
    <dgm:pt modelId="{99CFE5E4-BCD6-465B-8249-B3E37BDD4D82}" type="pres">
      <dgm:prSet presAssocID="{817E2843-E49C-4B8F-AB71-084F0B48D265}" presName="vert1" presStyleCnt="0"/>
      <dgm:spPr/>
    </dgm:pt>
    <dgm:pt modelId="{56FF770D-9995-4BCE-847A-BBD8BFCDD457}" type="pres">
      <dgm:prSet presAssocID="{13FEDFD6-E068-4BA8-AC64-41D27822B19F}" presName="thickLine" presStyleLbl="alignNode1" presStyleIdx="3" presStyleCnt="16"/>
      <dgm:spPr/>
    </dgm:pt>
    <dgm:pt modelId="{17F3304B-6AC7-4ABE-B82C-99DA08C905D5}" type="pres">
      <dgm:prSet presAssocID="{13FEDFD6-E068-4BA8-AC64-41D27822B19F}" presName="horz1" presStyleCnt="0"/>
      <dgm:spPr/>
    </dgm:pt>
    <dgm:pt modelId="{70552DE3-04F7-4FCC-AA32-0B59DAC72344}" type="pres">
      <dgm:prSet presAssocID="{13FEDFD6-E068-4BA8-AC64-41D27822B19F}" presName="tx1" presStyleLbl="revTx" presStyleIdx="3" presStyleCnt="16"/>
      <dgm:spPr/>
      <dgm:t>
        <a:bodyPr/>
        <a:lstStyle/>
        <a:p>
          <a:endParaRPr lang="ru-RU"/>
        </a:p>
      </dgm:t>
    </dgm:pt>
    <dgm:pt modelId="{EF2F9F8C-9AC9-4E1E-8ADF-5B83249AF292}" type="pres">
      <dgm:prSet presAssocID="{13FEDFD6-E068-4BA8-AC64-41D27822B19F}" presName="vert1" presStyleCnt="0"/>
      <dgm:spPr/>
    </dgm:pt>
    <dgm:pt modelId="{509E5A0E-C99C-4F03-B65B-83B314FF6BE0}" type="pres">
      <dgm:prSet presAssocID="{16FD3173-DE43-4C2B-AC15-F57CBB9357DB}" presName="thickLine" presStyleLbl="alignNode1" presStyleIdx="4" presStyleCnt="16"/>
      <dgm:spPr/>
    </dgm:pt>
    <dgm:pt modelId="{E68A6F21-6F40-4AF9-9E5C-8D5576D97347}" type="pres">
      <dgm:prSet presAssocID="{16FD3173-DE43-4C2B-AC15-F57CBB9357DB}" presName="horz1" presStyleCnt="0"/>
      <dgm:spPr/>
    </dgm:pt>
    <dgm:pt modelId="{E9F6B04D-1913-48CA-A28F-AA5732561D7C}" type="pres">
      <dgm:prSet presAssocID="{16FD3173-DE43-4C2B-AC15-F57CBB9357DB}" presName="tx1" presStyleLbl="revTx" presStyleIdx="4" presStyleCnt="16"/>
      <dgm:spPr/>
      <dgm:t>
        <a:bodyPr/>
        <a:lstStyle/>
        <a:p>
          <a:endParaRPr lang="ru-RU"/>
        </a:p>
      </dgm:t>
    </dgm:pt>
    <dgm:pt modelId="{AD9D8AB9-AB8D-4326-B668-3D736094BD99}" type="pres">
      <dgm:prSet presAssocID="{16FD3173-DE43-4C2B-AC15-F57CBB9357DB}" presName="vert1" presStyleCnt="0"/>
      <dgm:spPr/>
    </dgm:pt>
    <dgm:pt modelId="{AA3A0454-8A91-4F4F-B6D8-2E7E225B4616}" type="pres">
      <dgm:prSet presAssocID="{D7E1E32F-C05E-456E-BA8E-08EBDB2AAD1F}" presName="thickLine" presStyleLbl="alignNode1" presStyleIdx="5" presStyleCnt="16"/>
      <dgm:spPr/>
    </dgm:pt>
    <dgm:pt modelId="{0D8F09BA-E9C6-4CDF-9183-C3F6CF1C04F9}" type="pres">
      <dgm:prSet presAssocID="{D7E1E32F-C05E-456E-BA8E-08EBDB2AAD1F}" presName="horz1" presStyleCnt="0"/>
      <dgm:spPr/>
    </dgm:pt>
    <dgm:pt modelId="{5F683F8A-2371-435C-852D-8EAE5352ED3E}" type="pres">
      <dgm:prSet presAssocID="{D7E1E32F-C05E-456E-BA8E-08EBDB2AAD1F}" presName="tx1" presStyleLbl="revTx" presStyleIdx="5" presStyleCnt="16"/>
      <dgm:spPr/>
      <dgm:t>
        <a:bodyPr/>
        <a:lstStyle/>
        <a:p>
          <a:endParaRPr lang="ru-RU"/>
        </a:p>
      </dgm:t>
    </dgm:pt>
    <dgm:pt modelId="{A3976FFF-78B1-455C-89AA-C813893CA908}" type="pres">
      <dgm:prSet presAssocID="{D7E1E32F-C05E-456E-BA8E-08EBDB2AAD1F}" presName="vert1" presStyleCnt="0"/>
      <dgm:spPr/>
    </dgm:pt>
    <dgm:pt modelId="{1698E629-0FCE-444F-8B53-C55053DB2C8F}" type="pres">
      <dgm:prSet presAssocID="{FD10A31F-80AC-414F-802C-52A72DC8CDFE}" presName="thickLine" presStyleLbl="alignNode1" presStyleIdx="6" presStyleCnt="16"/>
      <dgm:spPr/>
    </dgm:pt>
    <dgm:pt modelId="{320C576F-6E28-4E00-A826-B54D0DFEE825}" type="pres">
      <dgm:prSet presAssocID="{FD10A31F-80AC-414F-802C-52A72DC8CDFE}" presName="horz1" presStyleCnt="0"/>
      <dgm:spPr/>
    </dgm:pt>
    <dgm:pt modelId="{2FEBF995-3125-4BA4-B56A-02F27148CA71}" type="pres">
      <dgm:prSet presAssocID="{FD10A31F-80AC-414F-802C-52A72DC8CDFE}" presName="tx1" presStyleLbl="revTx" presStyleIdx="6" presStyleCnt="16"/>
      <dgm:spPr/>
      <dgm:t>
        <a:bodyPr/>
        <a:lstStyle/>
        <a:p>
          <a:endParaRPr lang="ru-RU"/>
        </a:p>
      </dgm:t>
    </dgm:pt>
    <dgm:pt modelId="{E35EA6CB-234D-426B-8F41-35D437A4E08B}" type="pres">
      <dgm:prSet presAssocID="{FD10A31F-80AC-414F-802C-52A72DC8CDFE}" presName="vert1" presStyleCnt="0"/>
      <dgm:spPr/>
    </dgm:pt>
    <dgm:pt modelId="{D72491E3-4436-43D4-9AF2-6312D649DAC1}" type="pres">
      <dgm:prSet presAssocID="{7B325722-7419-4125-91E9-BBC0BBBFAAC0}" presName="thickLine" presStyleLbl="alignNode1" presStyleIdx="7" presStyleCnt="16"/>
      <dgm:spPr/>
    </dgm:pt>
    <dgm:pt modelId="{A0EC0110-0886-4C37-BF21-D60E2A3CAE6A}" type="pres">
      <dgm:prSet presAssocID="{7B325722-7419-4125-91E9-BBC0BBBFAAC0}" presName="horz1" presStyleCnt="0"/>
      <dgm:spPr/>
    </dgm:pt>
    <dgm:pt modelId="{39CD29BE-B4B1-4C5D-BAD2-88CEC07BCEBC}" type="pres">
      <dgm:prSet presAssocID="{7B325722-7419-4125-91E9-BBC0BBBFAAC0}" presName="tx1" presStyleLbl="revTx" presStyleIdx="7" presStyleCnt="16"/>
      <dgm:spPr/>
      <dgm:t>
        <a:bodyPr/>
        <a:lstStyle/>
        <a:p>
          <a:endParaRPr lang="ru-RU"/>
        </a:p>
      </dgm:t>
    </dgm:pt>
    <dgm:pt modelId="{9329AD2D-68BD-4887-B66E-520FFB1E596E}" type="pres">
      <dgm:prSet presAssocID="{7B325722-7419-4125-91E9-BBC0BBBFAAC0}" presName="vert1" presStyleCnt="0"/>
      <dgm:spPr/>
    </dgm:pt>
    <dgm:pt modelId="{E09E6D5D-857B-488B-9195-120F48887BE6}" type="pres">
      <dgm:prSet presAssocID="{25413D93-E036-45FC-BEC2-3180012B1B9F}" presName="thickLine" presStyleLbl="alignNode1" presStyleIdx="8" presStyleCnt="16"/>
      <dgm:spPr/>
    </dgm:pt>
    <dgm:pt modelId="{85A25FAA-40FD-4B5D-849D-72F7B37F79ED}" type="pres">
      <dgm:prSet presAssocID="{25413D93-E036-45FC-BEC2-3180012B1B9F}" presName="horz1" presStyleCnt="0"/>
      <dgm:spPr/>
    </dgm:pt>
    <dgm:pt modelId="{47315903-28C3-4869-A66C-280B3AD229E0}" type="pres">
      <dgm:prSet presAssocID="{25413D93-E036-45FC-BEC2-3180012B1B9F}" presName="tx1" presStyleLbl="revTx" presStyleIdx="8" presStyleCnt="16"/>
      <dgm:spPr/>
      <dgm:t>
        <a:bodyPr/>
        <a:lstStyle/>
        <a:p>
          <a:endParaRPr lang="ru-RU"/>
        </a:p>
      </dgm:t>
    </dgm:pt>
    <dgm:pt modelId="{B15CA065-A8FC-47A6-912E-F6CC6167CF50}" type="pres">
      <dgm:prSet presAssocID="{25413D93-E036-45FC-BEC2-3180012B1B9F}" presName="vert1" presStyleCnt="0"/>
      <dgm:spPr/>
    </dgm:pt>
    <dgm:pt modelId="{E367ABEA-1428-4CBE-92EC-D8F1F4421AE9}" type="pres">
      <dgm:prSet presAssocID="{5E63245C-F17E-4B05-BDF4-4A8FACFD08AC}" presName="thickLine" presStyleLbl="alignNode1" presStyleIdx="9" presStyleCnt="16"/>
      <dgm:spPr/>
    </dgm:pt>
    <dgm:pt modelId="{E3D05DA2-9500-4098-B121-660C5112D809}" type="pres">
      <dgm:prSet presAssocID="{5E63245C-F17E-4B05-BDF4-4A8FACFD08AC}" presName="horz1" presStyleCnt="0"/>
      <dgm:spPr/>
    </dgm:pt>
    <dgm:pt modelId="{0148AFC2-F2D4-4AA2-8E6B-9856E219BBDA}" type="pres">
      <dgm:prSet presAssocID="{5E63245C-F17E-4B05-BDF4-4A8FACFD08AC}" presName="tx1" presStyleLbl="revTx" presStyleIdx="9" presStyleCnt="16"/>
      <dgm:spPr/>
      <dgm:t>
        <a:bodyPr/>
        <a:lstStyle/>
        <a:p>
          <a:endParaRPr lang="ru-RU"/>
        </a:p>
      </dgm:t>
    </dgm:pt>
    <dgm:pt modelId="{1364ABE4-124C-4FB6-A663-B48152BC61F9}" type="pres">
      <dgm:prSet presAssocID="{5E63245C-F17E-4B05-BDF4-4A8FACFD08AC}" presName="vert1" presStyleCnt="0"/>
      <dgm:spPr/>
    </dgm:pt>
    <dgm:pt modelId="{4DC23675-6C80-4DC4-80A3-6359ED88D227}" type="pres">
      <dgm:prSet presAssocID="{4AD707B6-62A0-48EA-87F0-6EFF23F22DF4}" presName="thickLine" presStyleLbl="alignNode1" presStyleIdx="10" presStyleCnt="16"/>
      <dgm:spPr/>
    </dgm:pt>
    <dgm:pt modelId="{360BC940-1F89-4131-B4CC-730D3FBEC5AD}" type="pres">
      <dgm:prSet presAssocID="{4AD707B6-62A0-48EA-87F0-6EFF23F22DF4}" presName="horz1" presStyleCnt="0"/>
      <dgm:spPr/>
    </dgm:pt>
    <dgm:pt modelId="{80526120-1633-4DBA-ACD1-6B829D6BE8F9}" type="pres">
      <dgm:prSet presAssocID="{4AD707B6-62A0-48EA-87F0-6EFF23F22DF4}" presName="tx1" presStyleLbl="revTx" presStyleIdx="10" presStyleCnt="16"/>
      <dgm:spPr/>
      <dgm:t>
        <a:bodyPr/>
        <a:lstStyle/>
        <a:p>
          <a:endParaRPr lang="ru-RU"/>
        </a:p>
      </dgm:t>
    </dgm:pt>
    <dgm:pt modelId="{A1A0112A-A65E-4421-9709-73225132019A}" type="pres">
      <dgm:prSet presAssocID="{4AD707B6-62A0-48EA-87F0-6EFF23F22DF4}" presName="vert1" presStyleCnt="0"/>
      <dgm:spPr/>
    </dgm:pt>
    <dgm:pt modelId="{B20364EC-61CB-449F-B814-8EC43506DF8D}" type="pres">
      <dgm:prSet presAssocID="{61D69D73-7B1B-4FD6-B2FE-952F138B1E33}" presName="thickLine" presStyleLbl="alignNode1" presStyleIdx="11" presStyleCnt="16"/>
      <dgm:spPr/>
    </dgm:pt>
    <dgm:pt modelId="{72F98969-656C-4AA9-ADA5-5DF67AE61302}" type="pres">
      <dgm:prSet presAssocID="{61D69D73-7B1B-4FD6-B2FE-952F138B1E33}" presName="horz1" presStyleCnt="0"/>
      <dgm:spPr/>
    </dgm:pt>
    <dgm:pt modelId="{45ABA6AF-2F32-4850-93C6-9D9C95F080E3}" type="pres">
      <dgm:prSet presAssocID="{61D69D73-7B1B-4FD6-B2FE-952F138B1E33}" presName="tx1" presStyleLbl="revTx" presStyleIdx="11" presStyleCnt="16"/>
      <dgm:spPr/>
      <dgm:t>
        <a:bodyPr/>
        <a:lstStyle/>
        <a:p>
          <a:endParaRPr lang="ru-RU"/>
        </a:p>
      </dgm:t>
    </dgm:pt>
    <dgm:pt modelId="{589E3192-9EF5-4855-950E-4800A87C6BAE}" type="pres">
      <dgm:prSet presAssocID="{61D69D73-7B1B-4FD6-B2FE-952F138B1E33}" presName="vert1" presStyleCnt="0"/>
      <dgm:spPr/>
    </dgm:pt>
    <dgm:pt modelId="{F65766B2-B8FE-467F-996D-97672C4D40A0}" type="pres">
      <dgm:prSet presAssocID="{39ED5773-4ACE-460A-BAC4-112A02FAF0B1}" presName="thickLine" presStyleLbl="alignNode1" presStyleIdx="12" presStyleCnt="16"/>
      <dgm:spPr/>
    </dgm:pt>
    <dgm:pt modelId="{0148F89C-39B5-48F3-8C8B-58ACCC208718}" type="pres">
      <dgm:prSet presAssocID="{39ED5773-4ACE-460A-BAC4-112A02FAF0B1}" presName="horz1" presStyleCnt="0"/>
      <dgm:spPr/>
    </dgm:pt>
    <dgm:pt modelId="{A375A904-2D38-4D92-861C-3A840C28F33B}" type="pres">
      <dgm:prSet presAssocID="{39ED5773-4ACE-460A-BAC4-112A02FAF0B1}" presName="tx1" presStyleLbl="revTx" presStyleIdx="12" presStyleCnt="16"/>
      <dgm:spPr/>
      <dgm:t>
        <a:bodyPr/>
        <a:lstStyle/>
        <a:p>
          <a:endParaRPr lang="ru-RU"/>
        </a:p>
      </dgm:t>
    </dgm:pt>
    <dgm:pt modelId="{5F10D4E5-2E0F-4DC8-96D1-870F30306EEE}" type="pres">
      <dgm:prSet presAssocID="{39ED5773-4ACE-460A-BAC4-112A02FAF0B1}" presName="vert1" presStyleCnt="0"/>
      <dgm:spPr/>
    </dgm:pt>
    <dgm:pt modelId="{CC1DF284-EF1A-4F78-A0A9-A1C5F7D441C8}" type="pres">
      <dgm:prSet presAssocID="{943B8379-138E-47AB-9CA2-DB29BF450CAE}" presName="thickLine" presStyleLbl="alignNode1" presStyleIdx="13" presStyleCnt="16"/>
      <dgm:spPr/>
    </dgm:pt>
    <dgm:pt modelId="{02C88A8D-B96F-4B4F-AF21-B42B87655061}" type="pres">
      <dgm:prSet presAssocID="{943B8379-138E-47AB-9CA2-DB29BF450CAE}" presName="horz1" presStyleCnt="0"/>
      <dgm:spPr/>
    </dgm:pt>
    <dgm:pt modelId="{74FC3AB7-A55A-4105-9041-877A08357037}" type="pres">
      <dgm:prSet presAssocID="{943B8379-138E-47AB-9CA2-DB29BF450CAE}" presName="tx1" presStyleLbl="revTx" presStyleIdx="13" presStyleCnt="16"/>
      <dgm:spPr/>
      <dgm:t>
        <a:bodyPr/>
        <a:lstStyle/>
        <a:p>
          <a:endParaRPr lang="ru-RU"/>
        </a:p>
      </dgm:t>
    </dgm:pt>
    <dgm:pt modelId="{DD31428E-142E-41DC-A977-FC1776E9CF47}" type="pres">
      <dgm:prSet presAssocID="{943B8379-138E-47AB-9CA2-DB29BF450CAE}" presName="vert1" presStyleCnt="0"/>
      <dgm:spPr/>
    </dgm:pt>
    <dgm:pt modelId="{E27851BF-2B79-4D94-AD20-1C3FF60F1389}" type="pres">
      <dgm:prSet presAssocID="{5F19B798-F449-4673-9EA1-DA07AC693725}" presName="thickLine" presStyleLbl="alignNode1" presStyleIdx="14" presStyleCnt="16"/>
      <dgm:spPr/>
    </dgm:pt>
    <dgm:pt modelId="{6A1A8637-30E6-4D7C-B169-BDB4E6EB021E}" type="pres">
      <dgm:prSet presAssocID="{5F19B798-F449-4673-9EA1-DA07AC693725}" presName="horz1" presStyleCnt="0"/>
      <dgm:spPr/>
    </dgm:pt>
    <dgm:pt modelId="{CAAFD8B0-73E6-4187-8CC3-F5CBF3C21E9E}" type="pres">
      <dgm:prSet presAssocID="{5F19B798-F449-4673-9EA1-DA07AC693725}" presName="tx1" presStyleLbl="revTx" presStyleIdx="14" presStyleCnt="16"/>
      <dgm:spPr/>
      <dgm:t>
        <a:bodyPr/>
        <a:lstStyle/>
        <a:p>
          <a:endParaRPr lang="ru-RU"/>
        </a:p>
      </dgm:t>
    </dgm:pt>
    <dgm:pt modelId="{6DBEE808-31C1-4BD5-A45D-8BEC0823634E}" type="pres">
      <dgm:prSet presAssocID="{5F19B798-F449-4673-9EA1-DA07AC693725}" presName="vert1" presStyleCnt="0"/>
      <dgm:spPr/>
    </dgm:pt>
    <dgm:pt modelId="{78B2DCDD-4ACF-4911-A3F0-A9E49D9AAC51}" type="pres">
      <dgm:prSet presAssocID="{473DC19D-BBA5-4085-AB5E-84CC3973F766}" presName="thickLine" presStyleLbl="alignNode1" presStyleIdx="15" presStyleCnt="16"/>
      <dgm:spPr/>
    </dgm:pt>
    <dgm:pt modelId="{15C2A4A0-D1DE-47A3-A0FB-5F2275DD3D73}" type="pres">
      <dgm:prSet presAssocID="{473DC19D-BBA5-4085-AB5E-84CC3973F766}" presName="horz1" presStyleCnt="0"/>
      <dgm:spPr/>
    </dgm:pt>
    <dgm:pt modelId="{9885C068-08B4-4CC7-AC0C-33C70B56AA62}" type="pres">
      <dgm:prSet presAssocID="{473DC19D-BBA5-4085-AB5E-84CC3973F766}" presName="tx1" presStyleLbl="revTx" presStyleIdx="15" presStyleCnt="16"/>
      <dgm:spPr/>
      <dgm:t>
        <a:bodyPr/>
        <a:lstStyle/>
        <a:p>
          <a:endParaRPr lang="ru-RU"/>
        </a:p>
      </dgm:t>
    </dgm:pt>
    <dgm:pt modelId="{643093D2-1F19-46BC-A4B1-5624B59DD8E2}" type="pres">
      <dgm:prSet presAssocID="{473DC19D-BBA5-4085-AB5E-84CC3973F766}" presName="vert1" presStyleCnt="0"/>
      <dgm:spPr/>
    </dgm:pt>
  </dgm:ptLst>
  <dgm:cxnLst>
    <dgm:cxn modelId="{8DD307F6-9A3C-441D-BAB2-8894413E6996}" type="presOf" srcId="{943B8379-138E-47AB-9CA2-DB29BF450CAE}" destId="{74FC3AB7-A55A-4105-9041-877A08357037}" srcOrd="0" destOrd="0" presId="urn:microsoft.com/office/officeart/2008/layout/LinedList"/>
    <dgm:cxn modelId="{19CA3D11-2906-4560-BA02-C01E228A9DE6}" type="presOf" srcId="{817E2843-E49C-4B8F-AB71-084F0B48D265}" destId="{7DD02C8F-EB9D-43AD-9897-C022F48CEBB9}" srcOrd="0" destOrd="0" presId="urn:microsoft.com/office/officeart/2008/layout/LinedList"/>
    <dgm:cxn modelId="{6DA60DD0-31AC-4514-A2D0-DB19CC2F689F}" srcId="{6236C4A3-52C8-49EE-9DD7-A451281F4C79}" destId="{61D69D73-7B1B-4FD6-B2FE-952F138B1E33}" srcOrd="11" destOrd="0" parTransId="{9499872E-7D16-4525-A7A0-3E642A4D3E20}" sibTransId="{B13DDC15-7474-4BD0-BAE0-C1990DFE26D8}"/>
    <dgm:cxn modelId="{35652477-5A34-4429-AC28-1114828A9CFF}" type="presOf" srcId="{FD10A31F-80AC-414F-802C-52A72DC8CDFE}" destId="{2FEBF995-3125-4BA4-B56A-02F27148CA71}" srcOrd="0" destOrd="0" presId="urn:microsoft.com/office/officeart/2008/layout/LinedList"/>
    <dgm:cxn modelId="{A7C11534-9AE2-4280-AC3D-8362E3614AD3}" srcId="{6236C4A3-52C8-49EE-9DD7-A451281F4C79}" destId="{52B7D32C-3D7D-485B-97D3-3E6FB1C37DD9}" srcOrd="1" destOrd="0" parTransId="{A9FA53C9-ABE4-4686-98D6-1C664B8EBEAE}" sibTransId="{74EDC213-995D-4055-BF31-76C5463F9A1A}"/>
    <dgm:cxn modelId="{06369709-BF03-47A8-B837-5C014730D058}" type="presOf" srcId="{4AD707B6-62A0-48EA-87F0-6EFF23F22DF4}" destId="{80526120-1633-4DBA-ACD1-6B829D6BE8F9}" srcOrd="0" destOrd="0" presId="urn:microsoft.com/office/officeart/2008/layout/LinedList"/>
    <dgm:cxn modelId="{7ABB278C-8825-4715-BE29-6FEFC2EA23BA}" type="presOf" srcId="{7B325722-7419-4125-91E9-BBC0BBBFAAC0}" destId="{39CD29BE-B4B1-4C5D-BAD2-88CEC07BCEBC}" srcOrd="0" destOrd="0" presId="urn:microsoft.com/office/officeart/2008/layout/LinedList"/>
    <dgm:cxn modelId="{ACFA6F9B-ECBB-4C74-B620-954B5278F673}" type="presOf" srcId="{6236C4A3-52C8-49EE-9DD7-A451281F4C79}" destId="{693BDDA0-9677-4F49-A523-DF780FBD59EC}" srcOrd="0" destOrd="0" presId="urn:microsoft.com/office/officeart/2008/layout/LinedList"/>
    <dgm:cxn modelId="{7E5F3DB3-F61A-4DD5-BC50-3D17CB0B2294}" type="presOf" srcId="{39ED5773-4ACE-460A-BAC4-112A02FAF0B1}" destId="{A375A904-2D38-4D92-861C-3A840C28F33B}" srcOrd="0" destOrd="0" presId="urn:microsoft.com/office/officeart/2008/layout/LinedList"/>
    <dgm:cxn modelId="{FED001D1-6092-4887-9DE3-9F32026165B1}" type="presOf" srcId="{52B7D32C-3D7D-485B-97D3-3E6FB1C37DD9}" destId="{8EEDED74-026C-4715-80BE-FFDD73C20E7F}" srcOrd="0" destOrd="0" presId="urn:microsoft.com/office/officeart/2008/layout/LinedList"/>
    <dgm:cxn modelId="{4E7E0897-9B56-4DC2-B022-CD9BA497DA2E}" srcId="{6236C4A3-52C8-49EE-9DD7-A451281F4C79}" destId="{473DC19D-BBA5-4085-AB5E-84CC3973F766}" srcOrd="15" destOrd="0" parTransId="{24B783F6-6F90-425D-9018-E4E93ED123DC}" sibTransId="{8AA7A553-38E4-4B02-B752-60FA129A1F06}"/>
    <dgm:cxn modelId="{2F03E4A0-59CE-4FE4-8198-DB058AF4E515}" srcId="{6236C4A3-52C8-49EE-9DD7-A451281F4C79}" destId="{817E2843-E49C-4B8F-AB71-084F0B48D265}" srcOrd="2" destOrd="0" parTransId="{56C5BC9D-C798-4D11-95E5-975082C793F6}" sibTransId="{36ECCB7E-6EA8-4B31-A17F-65A3499E4F01}"/>
    <dgm:cxn modelId="{3BB8F122-A930-4AAC-B92B-75AD49DD5209}" type="presOf" srcId="{5F19B798-F449-4673-9EA1-DA07AC693725}" destId="{CAAFD8B0-73E6-4187-8CC3-F5CBF3C21E9E}" srcOrd="0" destOrd="0" presId="urn:microsoft.com/office/officeart/2008/layout/LinedList"/>
    <dgm:cxn modelId="{6D9B5015-FEC4-4A7A-8F41-61DC4957A174}" srcId="{6236C4A3-52C8-49EE-9DD7-A451281F4C79}" destId="{16FD3173-DE43-4C2B-AC15-F57CBB9357DB}" srcOrd="4" destOrd="0" parTransId="{2D5BDB82-FE7A-4EBA-9006-6D242ABC116B}" sibTransId="{F46E9644-9425-4CC1-8888-2BF768E1B2A9}"/>
    <dgm:cxn modelId="{CA6D7C10-4B29-49CF-9EE6-C20E3C3CAA30}" type="presOf" srcId="{CA4B1A08-AC5D-4C2D-8E27-7F9FE3C507DD}" destId="{EE8491F5-06B4-43D2-9FAB-D8EC446DBC02}" srcOrd="0" destOrd="0" presId="urn:microsoft.com/office/officeart/2008/layout/LinedList"/>
    <dgm:cxn modelId="{0977E4F5-E77A-4C03-9627-519E3C818896}" srcId="{6236C4A3-52C8-49EE-9DD7-A451281F4C79}" destId="{CA4B1A08-AC5D-4C2D-8E27-7F9FE3C507DD}" srcOrd="0" destOrd="0" parTransId="{BDFD4A2B-9794-4675-A57D-B7089BE9A24A}" sibTransId="{3B7882B5-2E39-4DF6-A589-7B18D5A6AEB2}"/>
    <dgm:cxn modelId="{C3C473A0-9AEF-4053-B8FA-CAC488FFACC1}" srcId="{6236C4A3-52C8-49EE-9DD7-A451281F4C79}" destId="{943B8379-138E-47AB-9CA2-DB29BF450CAE}" srcOrd="13" destOrd="0" parTransId="{93172F3B-F669-426C-BB69-665F3E1D4ED8}" sibTransId="{2D7BD4BA-D34D-45BC-B01D-73FFC048F7F1}"/>
    <dgm:cxn modelId="{BFE3CBB2-1782-4456-8750-4BFD81CCDEDC}" srcId="{6236C4A3-52C8-49EE-9DD7-A451281F4C79}" destId="{4AD707B6-62A0-48EA-87F0-6EFF23F22DF4}" srcOrd="10" destOrd="0" parTransId="{1965580B-578F-4838-87DB-1BC7AA186E8C}" sibTransId="{F9248D7F-A703-4DFB-A4DA-AC711D3BC165}"/>
    <dgm:cxn modelId="{413D9D1B-36FE-40E5-9B52-6A9FC6049B2C}" srcId="{6236C4A3-52C8-49EE-9DD7-A451281F4C79}" destId="{5E63245C-F17E-4B05-BDF4-4A8FACFD08AC}" srcOrd="9" destOrd="0" parTransId="{9BCDF6CE-E4D8-4DD8-A886-419A48FC8742}" sibTransId="{2C5AF2D8-D421-4227-8DBB-3AAC33794E7C}"/>
    <dgm:cxn modelId="{4138228E-7C7C-4456-B1CA-1B9559F78981}" type="presOf" srcId="{5E63245C-F17E-4B05-BDF4-4A8FACFD08AC}" destId="{0148AFC2-F2D4-4AA2-8E6B-9856E219BBDA}" srcOrd="0" destOrd="0" presId="urn:microsoft.com/office/officeart/2008/layout/LinedList"/>
    <dgm:cxn modelId="{0CDF73E5-B5CE-4498-A7C8-DB11E02D0416}" type="presOf" srcId="{16FD3173-DE43-4C2B-AC15-F57CBB9357DB}" destId="{E9F6B04D-1913-48CA-A28F-AA5732561D7C}" srcOrd="0" destOrd="0" presId="urn:microsoft.com/office/officeart/2008/layout/LinedList"/>
    <dgm:cxn modelId="{77DDD5EE-4226-4A80-BED8-A0A18D0D73A9}" srcId="{6236C4A3-52C8-49EE-9DD7-A451281F4C79}" destId="{D7E1E32F-C05E-456E-BA8E-08EBDB2AAD1F}" srcOrd="5" destOrd="0" parTransId="{C8310038-5DCB-4351-8C9C-522F89D70249}" sibTransId="{09AAABCB-5523-4DFE-BCB4-37D6442993F4}"/>
    <dgm:cxn modelId="{3694A94B-9790-4758-B103-257C3EF31573}" srcId="{6236C4A3-52C8-49EE-9DD7-A451281F4C79}" destId="{FD10A31F-80AC-414F-802C-52A72DC8CDFE}" srcOrd="6" destOrd="0" parTransId="{DBA63B4A-3E0E-42AC-AA82-9DE850BD7442}" sibTransId="{F63070AD-C5EF-4EF8-95F8-4B460B211268}"/>
    <dgm:cxn modelId="{7471E441-CE7F-4E98-9D19-9BEFCFC5DE65}" srcId="{6236C4A3-52C8-49EE-9DD7-A451281F4C79}" destId="{39ED5773-4ACE-460A-BAC4-112A02FAF0B1}" srcOrd="12" destOrd="0" parTransId="{7DB627E4-F6D3-4383-A4F2-D96944E7AA0B}" sibTransId="{F6708B36-0365-439E-9068-B52A9F760B97}"/>
    <dgm:cxn modelId="{C3686660-EA80-4839-8EF7-3596A9A0963D}" type="presOf" srcId="{D7E1E32F-C05E-456E-BA8E-08EBDB2AAD1F}" destId="{5F683F8A-2371-435C-852D-8EAE5352ED3E}" srcOrd="0" destOrd="0" presId="urn:microsoft.com/office/officeart/2008/layout/LinedList"/>
    <dgm:cxn modelId="{3C4971B5-1EBA-4537-9614-E21760A3258F}" type="presOf" srcId="{13FEDFD6-E068-4BA8-AC64-41D27822B19F}" destId="{70552DE3-04F7-4FCC-AA32-0B59DAC72344}" srcOrd="0" destOrd="0" presId="urn:microsoft.com/office/officeart/2008/layout/LinedList"/>
    <dgm:cxn modelId="{4ED8AF77-7624-4E12-863D-5D7EDE3DAD9B}" srcId="{6236C4A3-52C8-49EE-9DD7-A451281F4C79}" destId="{5F19B798-F449-4673-9EA1-DA07AC693725}" srcOrd="14" destOrd="0" parTransId="{110245BF-8F98-44CD-A85F-00D8970F8C24}" sibTransId="{BD7E2D98-F89D-41E2-8A1A-D47135BAA0F0}"/>
    <dgm:cxn modelId="{EBA3477D-5DC8-4752-BCF8-FD79900E796C}" srcId="{6236C4A3-52C8-49EE-9DD7-A451281F4C79}" destId="{25413D93-E036-45FC-BEC2-3180012B1B9F}" srcOrd="8" destOrd="0" parTransId="{F43E9807-1241-4A95-A701-99FCD2118FDA}" sibTransId="{0589A2E5-4A33-40C9-9571-6E552C0CC547}"/>
    <dgm:cxn modelId="{75F547A7-EF66-446D-AFA0-38ED953AD5E2}" srcId="{6236C4A3-52C8-49EE-9DD7-A451281F4C79}" destId="{13FEDFD6-E068-4BA8-AC64-41D27822B19F}" srcOrd="3" destOrd="0" parTransId="{AD1B8905-4DB2-4A98-8B9E-B1BF10E20071}" sibTransId="{7B0C4F40-5440-4578-BEC0-789853960DB0}"/>
    <dgm:cxn modelId="{BCD6FC94-B1A2-4A5E-996A-498A83B524FE}" type="presOf" srcId="{61D69D73-7B1B-4FD6-B2FE-952F138B1E33}" destId="{45ABA6AF-2F32-4850-93C6-9D9C95F080E3}" srcOrd="0" destOrd="0" presId="urn:microsoft.com/office/officeart/2008/layout/LinedList"/>
    <dgm:cxn modelId="{1A65DA0D-7B0D-4BF2-92F0-CBAAF345EE91}" srcId="{6236C4A3-52C8-49EE-9DD7-A451281F4C79}" destId="{7B325722-7419-4125-91E9-BBC0BBBFAAC0}" srcOrd="7" destOrd="0" parTransId="{5BB2CC44-A76B-45AB-8552-5C24858CF130}" sibTransId="{64EAA4AD-4C29-42C8-B13E-ABED717DBDD3}"/>
    <dgm:cxn modelId="{311D45F2-6A42-4935-B97A-1ADB6D5FA6AB}" type="presOf" srcId="{25413D93-E036-45FC-BEC2-3180012B1B9F}" destId="{47315903-28C3-4869-A66C-280B3AD229E0}" srcOrd="0" destOrd="0" presId="urn:microsoft.com/office/officeart/2008/layout/LinedList"/>
    <dgm:cxn modelId="{AC3399E1-EBE0-4489-8D41-5EACBB891901}" type="presOf" srcId="{473DC19D-BBA5-4085-AB5E-84CC3973F766}" destId="{9885C068-08B4-4CC7-AC0C-33C70B56AA62}" srcOrd="0" destOrd="0" presId="urn:microsoft.com/office/officeart/2008/layout/LinedList"/>
    <dgm:cxn modelId="{305EAB09-1FA2-4474-B500-EA494B10E29D}" type="presParOf" srcId="{693BDDA0-9677-4F49-A523-DF780FBD59EC}" destId="{23CC687B-A0C4-4B30-A530-4DAE01D2F2B5}" srcOrd="0" destOrd="0" presId="urn:microsoft.com/office/officeart/2008/layout/LinedList"/>
    <dgm:cxn modelId="{8D05267A-0428-4B67-96C6-92A186FA69A4}" type="presParOf" srcId="{693BDDA0-9677-4F49-A523-DF780FBD59EC}" destId="{B8346E3F-036F-4B34-850C-9C0CEBF5E0D0}" srcOrd="1" destOrd="0" presId="urn:microsoft.com/office/officeart/2008/layout/LinedList"/>
    <dgm:cxn modelId="{165633AC-76A5-4EA8-8644-886872582829}" type="presParOf" srcId="{B8346E3F-036F-4B34-850C-9C0CEBF5E0D0}" destId="{EE8491F5-06B4-43D2-9FAB-D8EC446DBC02}" srcOrd="0" destOrd="0" presId="urn:microsoft.com/office/officeart/2008/layout/LinedList"/>
    <dgm:cxn modelId="{99956DA2-6732-413C-B5CF-553951CFEACA}" type="presParOf" srcId="{B8346E3F-036F-4B34-850C-9C0CEBF5E0D0}" destId="{A4C4DF26-B274-42E5-B7F0-BA3D86DC7DE7}" srcOrd="1" destOrd="0" presId="urn:microsoft.com/office/officeart/2008/layout/LinedList"/>
    <dgm:cxn modelId="{BA44BE22-4467-4708-A7A3-85378EC9CF53}" type="presParOf" srcId="{693BDDA0-9677-4F49-A523-DF780FBD59EC}" destId="{3B0C7989-9A0C-407A-8360-FDFBEC3D0D68}" srcOrd="2" destOrd="0" presId="urn:microsoft.com/office/officeart/2008/layout/LinedList"/>
    <dgm:cxn modelId="{7180D312-D3C8-418D-AF29-8438F229ED74}" type="presParOf" srcId="{693BDDA0-9677-4F49-A523-DF780FBD59EC}" destId="{D23E036E-E2A2-440C-980C-89E08D1002B4}" srcOrd="3" destOrd="0" presId="urn:microsoft.com/office/officeart/2008/layout/LinedList"/>
    <dgm:cxn modelId="{7B2C03E5-6FA2-430B-89F8-7C0636A28E4E}" type="presParOf" srcId="{D23E036E-E2A2-440C-980C-89E08D1002B4}" destId="{8EEDED74-026C-4715-80BE-FFDD73C20E7F}" srcOrd="0" destOrd="0" presId="urn:microsoft.com/office/officeart/2008/layout/LinedList"/>
    <dgm:cxn modelId="{DDC562E6-ACF7-4A6A-A77E-600F84C4AC7C}" type="presParOf" srcId="{D23E036E-E2A2-440C-980C-89E08D1002B4}" destId="{22139C8C-40A4-4BAC-8D1B-4294067D2187}" srcOrd="1" destOrd="0" presId="urn:microsoft.com/office/officeart/2008/layout/LinedList"/>
    <dgm:cxn modelId="{28F43CBF-864A-4EFE-BF23-0B42D266DE1A}" type="presParOf" srcId="{693BDDA0-9677-4F49-A523-DF780FBD59EC}" destId="{D34A8ED5-8487-4813-A673-AFFCCB59EDD0}" srcOrd="4" destOrd="0" presId="urn:microsoft.com/office/officeart/2008/layout/LinedList"/>
    <dgm:cxn modelId="{5193C5A6-E9A3-45D2-BA33-A615BA26075C}" type="presParOf" srcId="{693BDDA0-9677-4F49-A523-DF780FBD59EC}" destId="{C6AB9091-BB06-4CFF-98A6-5335D9DE1CEC}" srcOrd="5" destOrd="0" presId="urn:microsoft.com/office/officeart/2008/layout/LinedList"/>
    <dgm:cxn modelId="{C1B1B1D0-C58A-4AD6-A892-22E20B79A45B}" type="presParOf" srcId="{C6AB9091-BB06-4CFF-98A6-5335D9DE1CEC}" destId="{7DD02C8F-EB9D-43AD-9897-C022F48CEBB9}" srcOrd="0" destOrd="0" presId="urn:microsoft.com/office/officeart/2008/layout/LinedList"/>
    <dgm:cxn modelId="{3EB1B985-22F1-4AE9-BF05-2E69242174DF}" type="presParOf" srcId="{C6AB9091-BB06-4CFF-98A6-5335D9DE1CEC}" destId="{99CFE5E4-BCD6-465B-8249-B3E37BDD4D82}" srcOrd="1" destOrd="0" presId="urn:microsoft.com/office/officeart/2008/layout/LinedList"/>
    <dgm:cxn modelId="{2F3ABC91-68DD-4D8E-A981-3630A4167609}" type="presParOf" srcId="{693BDDA0-9677-4F49-A523-DF780FBD59EC}" destId="{56FF770D-9995-4BCE-847A-BBD8BFCDD457}" srcOrd="6" destOrd="0" presId="urn:microsoft.com/office/officeart/2008/layout/LinedList"/>
    <dgm:cxn modelId="{874C37BC-2F9B-4D3E-9151-69847B098036}" type="presParOf" srcId="{693BDDA0-9677-4F49-A523-DF780FBD59EC}" destId="{17F3304B-6AC7-4ABE-B82C-99DA08C905D5}" srcOrd="7" destOrd="0" presId="urn:microsoft.com/office/officeart/2008/layout/LinedList"/>
    <dgm:cxn modelId="{CAB72105-6C98-4902-9F91-57AD8CE830CC}" type="presParOf" srcId="{17F3304B-6AC7-4ABE-B82C-99DA08C905D5}" destId="{70552DE3-04F7-4FCC-AA32-0B59DAC72344}" srcOrd="0" destOrd="0" presId="urn:microsoft.com/office/officeart/2008/layout/LinedList"/>
    <dgm:cxn modelId="{E4905DA1-FDCF-473D-9A48-DA0F5AED6B5C}" type="presParOf" srcId="{17F3304B-6AC7-4ABE-B82C-99DA08C905D5}" destId="{EF2F9F8C-9AC9-4E1E-8ADF-5B83249AF292}" srcOrd="1" destOrd="0" presId="urn:microsoft.com/office/officeart/2008/layout/LinedList"/>
    <dgm:cxn modelId="{46CB62B4-13D4-4F3B-A9AA-2BA503B63A01}" type="presParOf" srcId="{693BDDA0-9677-4F49-A523-DF780FBD59EC}" destId="{509E5A0E-C99C-4F03-B65B-83B314FF6BE0}" srcOrd="8" destOrd="0" presId="urn:microsoft.com/office/officeart/2008/layout/LinedList"/>
    <dgm:cxn modelId="{36220F33-23B8-4145-AFAE-91EE9FBA0190}" type="presParOf" srcId="{693BDDA0-9677-4F49-A523-DF780FBD59EC}" destId="{E68A6F21-6F40-4AF9-9E5C-8D5576D97347}" srcOrd="9" destOrd="0" presId="urn:microsoft.com/office/officeart/2008/layout/LinedList"/>
    <dgm:cxn modelId="{C2273C40-6BAE-4AC0-BCFA-18525C0B2404}" type="presParOf" srcId="{E68A6F21-6F40-4AF9-9E5C-8D5576D97347}" destId="{E9F6B04D-1913-48CA-A28F-AA5732561D7C}" srcOrd="0" destOrd="0" presId="urn:microsoft.com/office/officeart/2008/layout/LinedList"/>
    <dgm:cxn modelId="{E053C684-EEC0-4CE2-9117-496831F8BDF2}" type="presParOf" srcId="{E68A6F21-6F40-4AF9-9E5C-8D5576D97347}" destId="{AD9D8AB9-AB8D-4326-B668-3D736094BD99}" srcOrd="1" destOrd="0" presId="urn:microsoft.com/office/officeart/2008/layout/LinedList"/>
    <dgm:cxn modelId="{1F9AD552-8801-4BF4-B7DD-63116A1704F7}" type="presParOf" srcId="{693BDDA0-9677-4F49-A523-DF780FBD59EC}" destId="{AA3A0454-8A91-4F4F-B6D8-2E7E225B4616}" srcOrd="10" destOrd="0" presId="urn:microsoft.com/office/officeart/2008/layout/LinedList"/>
    <dgm:cxn modelId="{BAFA47DF-5E5D-4AE5-A056-B2011C3507E7}" type="presParOf" srcId="{693BDDA0-9677-4F49-A523-DF780FBD59EC}" destId="{0D8F09BA-E9C6-4CDF-9183-C3F6CF1C04F9}" srcOrd="11" destOrd="0" presId="urn:microsoft.com/office/officeart/2008/layout/LinedList"/>
    <dgm:cxn modelId="{C5136395-A4EB-413E-A094-46A9EBAFA697}" type="presParOf" srcId="{0D8F09BA-E9C6-4CDF-9183-C3F6CF1C04F9}" destId="{5F683F8A-2371-435C-852D-8EAE5352ED3E}" srcOrd="0" destOrd="0" presId="urn:microsoft.com/office/officeart/2008/layout/LinedList"/>
    <dgm:cxn modelId="{DDC3B88D-249A-46CE-8681-763FF2E5DA3C}" type="presParOf" srcId="{0D8F09BA-E9C6-4CDF-9183-C3F6CF1C04F9}" destId="{A3976FFF-78B1-455C-89AA-C813893CA908}" srcOrd="1" destOrd="0" presId="urn:microsoft.com/office/officeart/2008/layout/LinedList"/>
    <dgm:cxn modelId="{C35C8C33-FD9F-44E5-BD30-721FD5EAAAA1}" type="presParOf" srcId="{693BDDA0-9677-4F49-A523-DF780FBD59EC}" destId="{1698E629-0FCE-444F-8B53-C55053DB2C8F}" srcOrd="12" destOrd="0" presId="urn:microsoft.com/office/officeart/2008/layout/LinedList"/>
    <dgm:cxn modelId="{25159A9F-456F-4E7B-8D0D-84B891277767}" type="presParOf" srcId="{693BDDA0-9677-4F49-A523-DF780FBD59EC}" destId="{320C576F-6E28-4E00-A826-B54D0DFEE825}" srcOrd="13" destOrd="0" presId="urn:microsoft.com/office/officeart/2008/layout/LinedList"/>
    <dgm:cxn modelId="{DD53E38F-EBDA-403F-B90C-42F0B49920F7}" type="presParOf" srcId="{320C576F-6E28-4E00-A826-B54D0DFEE825}" destId="{2FEBF995-3125-4BA4-B56A-02F27148CA71}" srcOrd="0" destOrd="0" presId="urn:microsoft.com/office/officeart/2008/layout/LinedList"/>
    <dgm:cxn modelId="{F970DA87-79E1-46A1-BE2F-BAAA446AF296}" type="presParOf" srcId="{320C576F-6E28-4E00-A826-B54D0DFEE825}" destId="{E35EA6CB-234D-426B-8F41-35D437A4E08B}" srcOrd="1" destOrd="0" presId="urn:microsoft.com/office/officeart/2008/layout/LinedList"/>
    <dgm:cxn modelId="{90DF109D-2724-4A6D-83D8-7B50693BDDF9}" type="presParOf" srcId="{693BDDA0-9677-4F49-A523-DF780FBD59EC}" destId="{D72491E3-4436-43D4-9AF2-6312D649DAC1}" srcOrd="14" destOrd="0" presId="urn:microsoft.com/office/officeart/2008/layout/LinedList"/>
    <dgm:cxn modelId="{16818351-D79F-451C-AD2F-AD6FD7E0C3F7}" type="presParOf" srcId="{693BDDA0-9677-4F49-A523-DF780FBD59EC}" destId="{A0EC0110-0886-4C37-BF21-D60E2A3CAE6A}" srcOrd="15" destOrd="0" presId="urn:microsoft.com/office/officeart/2008/layout/LinedList"/>
    <dgm:cxn modelId="{1D0DA0D0-8CDF-4B00-92E1-00F7F65ADB53}" type="presParOf" srcId="{A0EC0110-0886-4C37-BF21-D60E2A3CAE6A}" destId="{39CD29BE-B4B1-4C5D-BAD2-88CEC07BCEBC}" srcOrd="0" destOrd="0" presId="urn:microsoft.com/office/officeart/2008/layout/LinedList"/>
    <dgm:cxn modelId="{06BEDC11-D0A7-487E-B831-478EFE6569DA}" type="presParOf" srcId="{A0EC0110-0886-4C37-BF21-D60E2A3CAE6A}" destId="{9329AD2D-68BD-4887-B66E-520FFB1E596E}" srcOrd="1" destOrd="0" presId="urn:microsoft.com/office/officeart/2008/layout/LinedList"/>
    <dgm:cxn modelId="{29574115-FE02-4E5A-942C-A91C7113927A}" type="presParOf" srcId="{693BDDA0-9677-4F49-A523-DF780FBD59EC}" destId="{E09E6D5D-857B-488B-9195-120F48887BE6}" srcOrd="16" destOrd="0" presId="urn:microsoft.com/office/officeart/2008/layout/LinedList"/>
    <dgm:cxn modelId="{EEC9B302-56D5-48CC-B88D-A0E41A833318}" type="presParOf" srcId="{693BDDA0-9677-4F49-A523-DF780FBD59EC}" destId="{85A25FAA-40FD-4B5D-849D-72F7B37F79ED}" srcOrd="17" destOrd="0" presId="urn:microsoft.com/office/officeart/2008/layout/LinedList"/>
    <dgm:cxn modelId="{155EF045-416E-4A83-A9D8-39400276A91F}" type="presParOf" srcId="{85A25FAA-40FD-4B5D-849D-72F7B37F79ED}" destId="{47315903-28C3-4869-A66C-280B3AD229E0}" srcOrd="0" destOrd="0" presId="urn:microsoft.com/office/officeart/2008/layout/LinedList"/>
    <dgm:cxn modelId="{B55CF7E8-B0BC-4BD8-AEDF-C653F3C226BA}" type="presParOf" srcId="{85A25FAA-40FD-4B5D-849D-72F7B37F79ED}" destId="{B15CA065-A8FC-47A6-912E-F6CC6167CF50}" srcOrd="1" destOrd="0" presId="urn:microsoft.com/office/officeart/2008/layout/LinedList"/>
    <dgm:cxn modelId="{3882C74C-F092-4A45-AD40-23A8B0036961}" type="presParOf" srcId="{693BDDA0-9677-4F49-A523-DF780FBD59EC}" destId="{E367ABEA-1428-4CBE-92EC-D8F1F4421AE9}" srcOrd="18" destOrd="0" presId="urn:microsoft.com/office/officeart/2008/layout/LinedList"/>
    <dgm:cxn modelId="{5A0882F1-7CC7-4775-B761-ED8C71149AE0}" type="presParOf" srcId="{693BDDA0-9677-4F49-A523-DF780FBD59EC}" destId="{E3D05DA2-9500-4098-B121-660C5112D809}" srcOrd="19" destOrd="0" presId="urn:microsoft.com/office/officeart/2008/layout/LinedList"/>
    <dgm:cxn modelId="{CD6EEC6C-5828-4C49-8CAD-228A186586BD}" type="presParOf" srcId="{E3D05DA2-9500-4098-B121-660C5112D809}" destId="{0148AFC2-F2D4-4AA2-8E6B-9856E219BBDA}" srcOrd="0" destOrd="0" presId="urn:microsoft.com/office/officeart/2008/layout/LinedList"/>
    <dgm:cxn modelId="{8C823363-9E05-4CE6-8482-FFD2B7416BAA}" type="presParOf" srcId="{E3D05DA2-9500-4098-B121-660C5112D809}" destId="{1364ABE4-124C-4FB6-A663-B48152BC61F9}" srcOrd="1" destOrd="0" presId="urn:microsoft.com/office/officeart/2008/layout/LinedList"/>
    <dgm:cxn modelId="{408646F6-9D74-4AD5-868D-646550D55E15}" type="presParOf" srcId="{693BDDA0-9677-4F49-A523-DF780FBD59EC}" destId="{4DC23675-6C80-4DC4-80A3-6359ED88D227}" srcOrd="20" destOrd="0" presId="urn:microsoft.com/office/officeart/2008/layout/LinedList"/>
    <dgm:cxn modelId="{29305EFF-3FD0-4872-B7DD-27C51B4085C2}" type="presParOf" srcId="{693BDDA0-9677-4F49-A523-DF780FBD59EC}" destId="{360BC940-1F89-4131-B4CC-730D3FBEC5AD}" srcOrd="21" destOrd="0" presId="urn:microsoft.com/office/officeart/2008/layout/LinedList"/>
    <dgm:cxn modelId="{401F17C2-61C6-4262-8D94-3C8557C20D1B}" type="presParOf" srcId="{360BC940-1F89-4131-B4CC-730D3FBEC5AD}" destId="{80526120-1633-4DBA-ACD1-6B829D6BE8F9}" srcOrd="0" destOrd="0" presId="urn:microsoft.com/office/officeart/2008/layout/LinedList"/>
    <dgm:cxn modelId="{4D8D9A69-4119-4838-B6F9-4C9B95E65D6D}" type="presParOf" srcId="{360BC940-1F89-4131-B4CC-730D3FBEC5AD}" destId="{A1A0112A-A65E-4421-9709-73225132019A}" srcOrd="1" destOrd="0" presId="urn:microsoft.com/office/officeart/2008/layout/LinedList"/>
    <dgm:cxn modelId="{EC3EF66C-F32F-425F-AC86-91CBB12C9C55}" type="presParOf" srcId="{693BDDA0-9677-4F49-A523-DF780FBD59EC}" destId="{B20364EC-61CB-449F-B814-8EC43506DF8D}" srcOrd="22" destOrd="0" presId="urn:microsoft.com/office/officeart/2008/layout/LinedList"/>
    <dgm:cxn modelId="{E138CEB4-BA86-447C-A53E-5489D39B44C7}" type="presParOf" srcId="{693BDDA0-9677-4F49-A523-DF780FBD59EC}" destId="{72F98969-656C-4AA9-ADA5-5DF67AE61302}" srcOrd="23" destOrd="0" presId="urn:microsoft.com/office/officeart/2008/layout/LinedList"/>
    <dgm:cxn modelId="{40042B9D-C1FF-4F78-898C-5EAB0E7FCB86}" type="presParOf" srcId="{72F98969-656C-4AA9-ADA5-5DF67AE61302}" destId="{45ABA6AF-2F32-4850-93C6-9D9C95F080E3}" srcOrd="0" destOrd="0" presId="urn:microsoft.com/office/officeart/2008/layout/LinedList"/>
    <dgm:cxn modelId="{5C26F079-F807-49D6-B0F9-34CDE1BD31CE}" type="presParOf" srcId="{72F98969-656C-4AA9-ADA5-5DF67AE61302}" destId="{589E3192-9EF5-4855-950E-4800A87C6BAE}" srcOrd="1" destOrd="0" presId="urn:microsoft.com/office/officeart/2008/layout/LinedList"/>
    <dgm:cxn modelId="{471E85E5-3198-4777-ABB4-BA1CAE2C7225}" type="presParOf" srcId="{693BDDA0-9677-4F49-A523-DF780FBD59EC}" destId="{F65766B2-B8FE-467F-996D-97672C4D40A0}" srcOrd="24" destOrd="0" presId="urn:microsoft.com/office/officeart/2008/layout/LinedList"/>
    <dgm:cxn modelId="{7DC59126-AA5C-4F76-8439-0EC1063F3122}" type="presParOf" srcId="{693BDDA0-9677-4F49-A523-DF780FBD59EC}" destId="{0148F89C-39B5-48F3-8C8B-58ACCC208718}" srcOrd="25" destOrd="0" presId="urn:microsoft.com/office/officeart/2008/layout/LinedList"/>
    <dgm:cxn modelId="{FED861A1-F1A8-426F-8BBC-DB9AE4090844}" type="presParOf" srcId="{0148F89C-39B5-48F3-8C8B-58ACCC208718}" destId="{A375A904-2D38-4D92-861C-3A840C28F33B}" srcOrd="0" destOrd="0" presId="urn:microsoft.com/office/officeart/2008/layout/LinedList"/>
    <dgm:cxn modelId="{C119B14A-ED07-4A7D-98A0-428C59842A4B}" type="presParOf" srcId="{0148F89C-39B5-48F3-8C8B-58ACCC208718}" destId="{5F10D4E5-2E0F-4DC8-96D1-870F30306EEE}" srcOrd="1" destOrd="0" presId="urn:microsoft.com/office/officeart/2008/layout/LinedList"/>
    <dgm:cxn modelId="{A070CFCA-64FB-4F53-A755-73F29DF0354A}" type="presParOf" srcId="{693BDDA0-9677-4F49-A523-DF780FBD59EC}" destId="{CC1DF284-EF1A-4F78-A0A9-A1C5F7D441C8}" srcOrd="26" destOrd="0" presId="urn:microsoft.com/office/officeart/2008/layout/LinedList"/>
    <dgm:cxn modelId="{64F1B4CF-DC32-4381-AE84-41576B2D9384}" type="presParOf" srcId="{693BDDA0-9677-4F49-A523-DF780FBD59EC}" destId="{02C88A8D-B96F-4B4F-AF21-B42B87655061}" srcOrd="27" destOrd="0" presId="urn:microsoft.com/office/officeart/2008/layout/LinedList"/>
    <dgm:cxn modelId="{04EF00CB-C757-45EC-9FF3-36D6DFBA3792}" type="presParOf" srcId="{02C88A8D-B96F-4B4F-AF21-B42B87655061}" destId="{74FC3AB7-A55A-4105-9041-877A08357037}" srcOrd="0" destOrd="0" presId="urn:microsoft.com/office/officeart/2008/layout/LinedList"/>
    <dgm:cxn modelId="{55065746-753B-4C51-9AC4-A611A018F171}" type="presParOf" srcId="{02C88A8D-B96F-4B4F-AF21-B42B87655061}" destId="{DD31428E-142E-41DC-A977-FC1776E9CF47}" srcOrd="1" destOrd="0" presId="urn:microsoft.com/office/officeart/2008/layout/LinedList"/>
    <dgm:cxn modelId="{5AC2EE8E-8865-4F3F-B380-6B49E3F7DD2E}" type="presParOf" srcId="{693BDDA0-9677-4F49-A523-DF780FBD59EC}" destId="{E27851BF-2B79-4D94-AD20-1C3FF60F1389}" srcOrd="28" destOrd="0" presId="urn:microsoft.com/office/officeart/2008/layout/LinedList"/>
    <dgm:cxn modelId="{F4DE95E8-8477-40D4-84E0-7EAF09351999}" type="presParOf" srcId="{693BDDA0-9677-4F49-A523-DF780FBD59EC}" destId="{6A1A8637-30E6-4D7C-B169-BDB4E6EB021E}" srcOrd="29" destOrd="0" presId="urn:microsoft.com/office/officeart/2008/layout/LinedList"/>
    <dgm:cxn modelId="{B78F8F0C-C27E-41E2-A6B5-2F0ED201188C}" type="presParOf" srcId="{6A1A8637-30E6-4D7C-B169-BDB4E6EB021E}" destId="{CAAFD8B0-73E6-4187-8CC3-F5CBF3C21E9E}" srcOrd="0" destOrd="0" presId="urn:microsoft.com/office/officeart/2008/layout/LinedList"/>
    <dgm:cxn modelId="{B28DCA8C-9201-454A-BBA9-DB0165529300}" type="presParOf" srcId="{6A1A8637-30E6-4D7C-B169-BDB4E6EB021E}" destId="{6DBEE808-31C1-4BD5-A45D-8BEC0823634E}" srcOrd="1" destOrd="0" presId="urn:microsoft.com/office/officeart/2008/layout/LinedList"/>
    <dgm:cxn modelId="{B8619FF6-612A-402C-826B-931F2C87CE20}" type="presParOf" srcId="{693BDDA0-9677-4F49-A523-DF780FBD59EC}" destId="{78B2DCDD-4ACF-4911-A3F0-A9E49D9AAC51}" srcOrd="30" destOrd="0" presId="urn:microsoft.com/office/officeart/2008/layout/LinedList"/>
    <dgm:cxn modelId="{069214CD-3018-41CC-B0B8-DD730ACE798C}" type="presParOf" srcId="{693BDDA0-9677-4F49-A523-DF780FBD59EC}" destId="{15C2A4A0-D1DE-47A3-A0FB-5F2275DD3D73}" srcOrd="31" destOrd="0" presId="urn:microsoft.com/office/officeart/2008/layout/LinedList"/>
    <dgm:cxn modelId="{CB62CDAD-02BE-425D-8C94-67FCDE1DAA86}" type="presParOf" srcId="{15C2A4A0-D1DE-47A3-A0FB-5F2275DD3D73}" destId="{9885C068-08B4-4CC7-AC0C-33C70B56AA62}" srcOrd="0" destOrd="0" presId="urn:microsoft.com/office/officeart/2008/layout/LinedList"/>
    <dgm:cxn modelId="{3716AA9B-9E1D-487C-BCBA-2EC36495D9A6}" type="presParOf" srcId="{15C2A4A0-D1DE-47A3-A0FB-5F2275DD3D73}" destId="{643093D2-1F19-46BC-A4B1-5624B59DD8E2}"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067688-37CC-4059-963F-FD98F425A29B}">
      <dsp:nvSpPr>
        <dsp:cNvPr id="0" name=""/>
        <dsp:cNvSpPr/>
      </dsp:nvSpPr>
      <dsp:spPr>
        <a:xfrm>
          <a:off x="175706" y="0"/>
          <a:ext cx="4645879" cy="5107720"/>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32C2D-06AF-43E2-BB87-3F58F3EC3FF0}">
      <dsp:nvSpPr>
        <dsp:cNvPr id="0" name=""/>
        <dsp:cNvSpPr/>
      </dsp:nvSpPr>
      <dsp:spPr>
        <a:xfrm>
          <a:off x="2518844" y="638559"/>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b="1" kern="1200" dirty="0"/>
            <a:t>Asigurarea cu energie electrică, gaze naturale, apă </a:t>
          </a:r>
          <a:r>
            <a:rPr lang="ro-RO" sz="1600" b="1" kern="1200" dirty="0" err="1"/>
            <a:t>şi</a:t>
          </a:r>
          <a:r>
            <a:rPr lang="ro-RO" sz="1600" b="1" kern="1200" dirty="0"/>
            <a:t> canalizare</a:t>
          </a:r>
          <a:endParaRPr lang="en-US" sz="1600" kern="1200" dirty="0"/>
        </a:p>
      </dsp:txBody>
      <dsp:txXfrm>
        <a:off x="2518844" y="638559"/>
        <a:ext cx="7437371" cy="604546"/>
      </dsp:txXfrm>
    </dsp:sp>
    <dsp:sp modelId="{218B304E-85F1-40AE-883B-C94BDAE80C0F}">
      <dsp:nvSpPr>
        <dsp:cNvPr id="0" name=""/>
        <dsp:cNvSpPr/>
      </dsp:nvSpPr>
      <dsp:spPr>
        <a:xfrm>
          <a:off x="2518844" y="1318674"/>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b="1" kern="1200"/>
            <a:t>Întreţinerea utilităţilor comune</a:t>
          </a:r>
          <a:endParaRPr lang="en-US" sz="1600" kern="1200"/>
        </a:p>
      </dsp:txBody>
      <dsp:txXfrm>
        <a:off x="2518844" y="1318674"/>
        <a:ext cx="7437371" cy="604546"/>
      </dsp:txXfrm>
    </dsp:sp>
    <dsp:sp modelId="{6E4BFC31-2F88-46EE-B7E3-2425EF610909}">
      <dsp:nvSpPr>
        <dsp:cNvPr id="0" name=""/>
        <dsp:cNvSpPr/>
      </dsp:nvSpPr>
      <dsp:spPr>
        <a:xfrm>
          <a:off x="2518844" y="1998789"/>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b="1" kern="1200"/>
            <a:t>Prestarea serviciilor de telecomunicaţie</a:t>
          </a:r>
          <a:endParaRPr lang="en-US" sz="1600" kern="1200"/>
        </a:p>
      </dsp:txBody>
      <dsp:txXfrm>
        <a:off x="2518844" y="1998789"/>
        <a:ext cx="7437371" cy="604546"/>
      </dsp:txXfrm>
    </dsp:sp>
    <dsp:sp modelId="{99FBC6BE-BEF8-4977-AC94-4787EC05B87E}">
      <dsp:nvSpPr>
        <dsp:cNvPr id="0" name=""/>
        <dsp:cNvSpPr/>
      </dsp:nvSpPr>
      <dsp:spPr>
        <a:xfrm>
          <a:off x="2518844" y="2678904"/>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ro-RO" sz="1600" b="1" kern="1200"/>
            <a:t>Curăţirea şi amenajarea teritoriului</a:t>
          </a:r>
          <a:endParaRPr lang="en-US" sz="1600" kern="1200"/>
        </a:p>
      </dsp:txBody>
      <dsp:txXfrm>
        <a:off x="2518844" y="2678904"/>
        <a:ext cx="7437371" cy="604546"/>
      </dsp:txXfrm>
    </dsp:sp>
    <dsp:sp modelId="{8351263B-AFBC-46D9-A222-2CB2F47CA9E4}">
      <dsp:nvSpPr>
        <dsp:cNvPr id="0" name=""/>
        <dsp:cNvSpPr/>
      </dsp:nvSpPr>
      <dsp:spPr>
        <a:xfrm>
          <a:off x="2518844" y="3359019"/>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o-RO" sz="1500" b="1" kern="1200"/>
            <a:t>Supravegherea teritoriului parcului industrial</a:t>
          </a:r>
          <a:endParaRPr lang="en-US" sz="1500" kern="1200"/>
        </a:p>
      </dsp:txBody>
      <dsp:txXfrm>
        <a:off x="2518844" y="3359019"/>
        <a:ext cx="7437371" cy="604546"/>
      </dsp:txXfrm>
    </dsp:sp>
    <dsp:sp modelId="{C4DF1ECF-D820-43FF-9772-A50D379368BF}">
      <dsp:nvSpPr>
        <dsp:cNvPr id="0" name=""/>
        <dsp:cNvSpPr/>
      </dsp:nvSpPr>
      <dsp:spPr>
        <a:xfrm>
          <a:off x="2518844" y="4039134"/>
          <a:ext cx="7437371" cy="60454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ro-RO" sz="1500" b="1" kern="1200"/>
            <a:t>Organizarea concursului pentru selectarea rezidenţilor</a:t>
          </a:r>
          <a:endParaRPr lang="en-US" sz="1500" kern="1200"/>
        </a:p>
      </dsp:txBody>
      <dsp:txXfrm>
        <a:off x="2518844" y="4039134"/>
        <a:ext cx="7437371" cy="60454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CC687B-A0C4-4B30-A530-4DAE01D2F2B5}">
      <dsp:nvSpPr>
        <dsp:cNvPr id="0" name=""/>
        <dsp:cNvSpPr/>
      </dsp:nvSpPr>
      <dsp:spPr>
        <a:xfrm>
          <a:off x="0" y="0"/>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8491F5-06B4-43D2-9FAB-D8EC446DBC02}">
      <dsp:nvSpPr>
        <dsp:cNvPr id="0" name=""/>
        <dsp:cNvSpPr/>
      </dsp:nvSpPr>
      <dsp:spPr>
        <a:xfrm>
          <a:off x="0" y="0"/>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a:t>SRL “TB FRUIT”</a:t>
          </a:r>
          <a:r>
            <a:rPr lang="ro-RO" sz="1200" kern="1200"/>
            <a:t>, </a:t>
          </a:r>
          <a:r>
            <a:rPr lang="en-US" sz="1200" kern="1200"/>
            <a:t>producere suc concentrat de mere</a:t>
          </a:r>
        </a:p>
      </dsp:txBody>
      <dsp:txXfrm>
        <a:off x="0" y="0"/>
        <a:ext cx="10645775" cy="271851"/>
      </dsp:txXfrm>
    </dsp:sp>
    <dsp:sp modelId="{3B0C7989-9A0C-407A-8360-FDFBEC3D0D68}">
      <dsp:nvSpPr>
        <dsp:cNvPr id="0" name=""/>
        <dsp:cNvSpPr/>
      </dsp:nvSpPr>
      <dsp:spPr>
        <a:xfrm>
          <a:off x="0" y="271851"/>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DED74-026C-4715-80BE-FFDD73C20E7F}">
      <dsp:nvSpPr>
        <dsp:cNvPr id="0" name=""/>
        <dsp:cNvSpPr/>
      </dsp:nvSpPr>
      <dsp:spPr>
        <a:xfrm>
          <a:off x="0" y="271851"/>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a:t>CÎ “ECO- FRUCT”, frigider pentru păstrarea fructelor cu linie</a:t>
          </a:r>
          <a:r>
            <a:rPr lang="ro-RO" sz="1200" kern="1200"/>
            <a:t> </a:t>
          </a:r>
          <a:r>
            <a:rPr lang="en-US" sz="1200" kern="1200"/>
            <a:t>de sortare si ambalare a fructelor</a:t>
          </a:r>
        </a:p>
      </dsp:txBody>
      <dsp:txXfrm>
        <a:off x="0" y="271851"/>
        <a:ext cx="10645775" cy="271851"/>
      </dsp:txXfrm>
    </dsp:sp>
    <dsp:sp modelId="{D34A8ED5-8487-4813-A673-AFFCCB59EDD0}">
      <dsp:nvSpPr>
        <dsp:cNvPr id="0" name=""/>
        <dsp:cNvSpPr/>
      </dsp:nvSpPr>
      <dsp:spPr>
        <a:xfrm>
          <a:off x="0" y="543703"/>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D02C8F-EB9D-43AD-9897-C022F48CEBB9}">
      <dsp:nvSpPr>
        <dsp:cNvPr id="0" name=""/>
        <dsp:cNvSpPr/>
      </dsp:nvSpPr>
      <dsp:spPr>
        <a:xfrm>
          <a:off x="0" y="543703"/>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fr-FR" sz="1200" kern="1200"/>
            <a:t>CÎ  “ASPECT-FRUCT” COM, frigider si uscătorie</a:t>
          </a:r>
          <a:r>
            <a:rPr lang="ro-RO" sz="1200" kern="1200"/>
            <a:t> </a:t>
          </a:r>
          <a:r>
            <a:rPr lang="fr-FR" sz="1200" kern="1200"/>
            <a:t>de fructe</a:t>
          </a:r>
          <a:endParaRPr lang="en-US" sz="1200" kern="1200"/>
        </a:p>
      </dsp:txBody>
      <dsp:txXfrm>
        <a:off x="0" y="543703"/>
        <a:ext cx="10645775" cy="271851"/>
      </dsp:txXfrm>
    </dsp:sp>
    <dsp:sp modelId="{56FF770D-9995-4BCE-847A-BBD8BFCDD457}">
      <dsp:nvSpPr>
        <dsp:cNvPr id="0" name=""/>
        <dsp:cNvSpPr/>
      </dsp:nvSpPr>
      <dsp:spPr>
        <a:xfrm>
          <a:off x="0" y="815555"/>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552DE3-04F7-4FCC-AA32-0B59DAC72344}">
      <dsp:nvSpPr>
        <dsp:cNvPr id="0" name=""/>
        <dsp:cNvSpPr/>
      </dsp:nvSpPr>
      <dsp:spPr>
        <a:xfrm>
          <a:off x="0" y="815555"/>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ro-RO" sz="1200" kern="1200"/>
            <a:t>SRL” AGRODENIDAN”, linie cutii carton, de diferite mărimi</a:t>
          </a:r>
          <a:endParaRPr lang="en-US" sz="1200" kern="1200"/>
        </a:p>
      </dsp:txBody>
      <dsp:txXfrm>
        <a:off x="0" y="815555"/>
        <a:ext cx="10645775" cy="271851"/>
      </dsp:txXfrm>
    </dsp:sp>
    <dsp:sp modelId="{509E5A0E-C99C-4F03-B65B-83B314FF6BE0}">
      <dsp:nvSpPr>
        <dsp:cNvPr id="0" name=""/>
        <dsp:cNvSpPr/>
      </dsp:nvSpPr>
      <dsp:spPr>
        <a:xfrm>
          <a:off x="0" y="1087406"/>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F6B04D-1913-48CA-A28F-AA5732561D7C}">
      <dsp:nvSpPr>
        <dsp:cNvPr id="0" name=""/>
        <dsp:cNvSpPr/>
      </dsp:nvSpPr>
      <dsp:spPr>
        <a:xfrm>
          <a:off x="0" y="1087406"/>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ro-RO" sz="1200" kern="1200" dirty="0"/>
            <a:t>SRL “CREATIVSEVEN”, servicii de arhitectură, proiectări </a:t>
          </a:r>
          <a:r>
            <a:rPr lang="ro-RO" sz="1200" kern="1200" dirty="0" err="1"/>
            <a:t>şi</a:t>
          </a:r>
          <a:r>
            <a:rPr lang="ro-RO" sz="1200" kern="1200" dirty="0"/>
            <a:t> </a:t>
          </a:r>
          <a:r>
            <a:rPr lang="ro-RO" sz="1200" kern="1200" dirty="0" err="1"/>
            <a:t>dizain</a:t>
          </a:r>
          <a:r>
            <a:rPr lang="ro-RO" sz="1200" kern="1200" dirty="0"/>
            <a:t> pentru imobil</a:t>
          </a:r>
          <a:endParaRPr lang="en-US" sz="1200" kern="1200" dirty="0"/>
        </a:p>
      </dsp:txBody>
      <dsp:txXfrm>
        <a:off x="0" y="1087406"/>
        <a:ext cx="10645775" cy="271851"/>
      </dsp:txXfrm>
    </dsp:sp>
    <dsp:sp modelId="{AA3A0454-8A91-4F4F-B6D8-2E7E225B4616}">
      <dsp:nvSpPr>
        <dsp:cNvPr id="0" name=""/>
        <dsp:cNvSpPr/>
      </dsp:nvSpPr>
      <dsp:spPr>
        <a:xfrm>
          <a:off x="0" y="1359258"/>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83F8A-2371-435C-852D-8EAE5352ED3E}">
      <dsp:nvSpPr>
        <dsp:cNvPr id="0" name=""/>
        <dsp:cNvSpPr/>
      </dsp:nvSpPr>
      <dsp:spPr>
        <a:xfrm>
          <a:off x="0" y="1359258"/>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“FRUCTO GARDENO” – </a:t>
          </a:r>
          <a:r>
            <a:rPr lang="en-US" sz="1200" kern="1200" dirty="0" err="1" smtClean="0"/>
            <a:t>Producere</a:t>
          </a:r>
          <a:r>
            <a:rPr lang="en-US" sz="1200" kern="1200" dirty="0" smtClean="0"/>
            <a:t> euro </a:t>
          </a:r>
          <a:r>
            <a:rPr lang="en-US" sz="1200" kern="1200" dirty="0" err="1" smtClean="0"/>
            <a:t>palete</a:t>
          </a:r>
          <a:r>
            <a:rPr lang="en-US" sz="1200" kern="1200" dirty="0" smtClean="0"/>
            <a:t>, </a:t>
          </a:r>
          <a:r>
            <a:rPr lang="en-US" sz="1200" kern="1200" dirty="0" err="1" smtClean="0"/>
            <a:t>containere</a:t>
          </a:r>
          <a:r>
            <a:rPr lang="en-US" sz="1200" kern="1200" dirty="0" smtClean="0"/>
            <a:t> </a:t>
          </a:r>
          <a:r>
            <a:rPr lang="en-US" sz="1200" kern="1200" dirty="0" err="1" smtClean="0"/>
            <a:t>pentru</a:t>
          </a:r>
          <a:r>
            <a:rPr lang="en-US" sz="1200" kern="1200" dirty="0" smtClean="0"/>
            <a:t> </a:t>
          </a:r>
          <a:r>
            <a:rPr lang="en-US" sz="1200" kern="1200" dirty="0" err="1" smtClean="0"/>
            <a:t>fructe</a:t>
          </a:r>
          <a:r>
            <a:rPr lang="en-US" sz="1200" kern="1200" dirty="0" smtClean="0"/>
            <a:t> (in </a:t>
          </a:r>
          <a:r>
            <a:rPr lang="en-US" sz="1200" kern="1200" dirty="0" err="1" smtClean="0"/>
            <a:t>constructie</a:t>
          </a:r>
          <a:r>
            <a:rPr lang="en-US" sz="1200" kern="1200" dirty="0" smtClean="0"/>
            <a:t>)</a:t>
          </a:r>
          <a:endParaRPr lang="en-US" sz="1200" kern="1200" dirty="0"/>
        </a:p>
      </dsp:txBody>
      <dsp:txXfrm>
        <a:off x="0" y="1359258"/>
        <a:ext cx="10645775" cy="271851"/>
      </dsp:txXfrm>
    </dsp:sp>
    <dsp:sp modelId="{1698E629-0FCE-444F-8B53-C55053DB2C8F}">
      <dsp:nvSpPr>
        <dsp:cNvPr id="0" name=""/>
        <dsp:cNvSpPr/>
      </dsp:nvSpPr>
      <dsp:spPr>
        <a:xfrm>
          <a:off x="0" y="1631110"/>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EBF995-3125-4BA4-B56A-02F27148CA71}">
      <dsp:nvSpPr>
        <dsp:cNvPr id="0" name=""/>
        <dsp:cNvSpPr/>
      </dsp:nvSpPr>
      <dsp:spPr>
        <a:xfrm>
          <a:off x="0" y="1631110"/>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“CORNELIUSELECTRONIX” – </a:t>
          </a:r>
          <a:r>
            <a:rPr lang="en-US" sz="1200" kern="1200" dirty="0" err="1" smtClean="0"/>
            <a:t>Producere</a:t>
          </a:r>
          <a:r>
            <a:rPr lang="en-US" sz="1200" kern="1200" dirty="0" smtClean="0"/>
            <a:t> </a:t>
          </a:r>
          <a:r>
            <a:rPr lang="en-US" sz="1200" kern="1200" dirty="0" err="1" smtClean="0"/>
            <a:t>articole</a:t>
          </a:r>
          <a:r>
            <a:rPr lang="en-US" sz="1200" kern="1200" dirty="0" smtClean="0"/>
            <a:t> din </a:t>
          </a:r>
          <a:r>
            <a:rPr lang="en-US" sz="1200" kern="1200" dirty="0" err="1" smtClean="0"/>
            <a:t>cablaje</a:t>
          </a:r>
          <a:endParaRPr lang="en-US" sz="1200" kern="1200" dirty="0"/>
        </a:p>
      </dsp:txBody>
      <dsp:txXfrm>
        <a:off x="0" y="1631110"/>
        <a:ext cx="10645775" cy="271851"/>
      </dsp:txXfrm>
    </dsp:sp>
    <dsp:sp modelId="{D72491E3-4436-43D4-9AF2-6312D649DAC1}">
      <dsp:nvSpPr>
        <dsp:cNvPr id="0" name=""/>
        <dsp:cNvSpPr/>
      </dsp:nvSpPr>
      <dsp:spPr>
        <a:xfrm>
          <a:off x="0" y="1902961"/>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D29BE-B4B1-4C5D-BAD2-88CEC07BCEBC}">
      <dsp:nvSpPr>
        <dsp:cNvPr id="0" name=""/>
        <dsp:cNvSpPr/>
      </dsp:nvSpPr>
      <dsp:spPr>
        <a:xfrm>
          <a:off x="0" y="1902961"/>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“BALANCE TRADE” – </a:t>
          </a:r>
          <a:r>
            <a:rPr lang="en-US" sz="1200" kern="1200" dirty="0" err="1" smtClean="0"/>
            <a:t>Servicii</a:t>
          </a:r>
          <a:r>
            <a:rPr lang="en-US" sz="1200" kern="1200" dirty="0" smtClean="0"/>
            <a:t> de </a:t>
          </a:r>
          <a:r>
            <a:rPr lang="en-US" sz="1200" kern="1200" dirty="0" err="1" smtClean="0"/>
            <a:t>producere</a:t>
          </a:r>
          <a:r>
            <a:rPr lang="en-US" sz="1200" kern="1200" dirty="0" smtClean="0"/>
            <a:t> </a:t>
          </a:r>
          <a:r>
            <a:rPr lang="en-US" sz="1200" kern="1200" dirty="0" err="1" smtClean="0"/>
            <a:t>si</a:t>
          </a:r>
          <a:r>
            <a:rPr lang="en-US" sz="1200" kern="1200" dirty="0" smtClean="0"/>
            <a:t> </a:t>
          </a:r>
          <a:r>
            <a:rPr lang="en-US" sz="1200" kern="1200" dirty="0" err="1" smtClean="0"/>
            <a:t>montare</a:t>
          </a:r>
          <a:r>
            <a:rPr lang="en-US" sz="1200" kern="1200" dirty="0" smtClean="0"/>
            <a:t> </a:t>
          </a:r>
          <a:r>
            <a:rPr lang="en-US" sz="1200" kern="1200" dirty="0" err="1" smtClean="0"/>
            <a:t>articole</a:t>
          </a:r>
          <a:r>
            <a:rPr lang="en-US" sz="1200" kern="1200" dirty="0" smtClean="0"/>
            <a:t> din </a:t>
          </a:r>
          <a:r>
            <a:rPr lang="en-US" sz="1200" kern="1200" dirty="0" err="1" smtClean="0"/>
            <a:t>termopane</a:t>
          </a:r>
          <a:endParaRPr lang="en-US" sz="1200" kern="1200" dirty="0"/>
        </a:p>
      </dsp:txBody>
      <dsp:txXfrm>
        <a:off x="0" y="1902961"/>
        <a:ext cx="10645775" cy="271851"/>
      </dsp:txXfrm>
    </dsp:sp>
    <dsp:sp modelId="{E09E6D5D-857B-488B-9195-120F48887BE6}">
      <dsp:nvSpPr>
        <dsp:cNvPr id="0" name=""/>
        <dsp:cNvSpPr/>
      </dsp:nvSpPr>
      <dsp:spPr>
        <a:xfrm>
          <a:off x="0" y="2174813"/>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15903-28C3-4869-A66C-280B3AD229E0}">
      <dsp:nvSpPr>
        <dsp:cNvPr id="0" name=""/>
        <dsp:cNvSpPr/>
      </dsp:nvSpPr>
      <dsp:spPr>
        <a:xfrm>
          <a:off x="0" y="2174813"/>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“VALAH” – </a:t>
          </a:r>
          <a:r>
            <a:rPr lang="en-US" sz="1200" kern="1200" dirty="0" err="1" smtClean="0"/>
            <a:t>Servicii</a:t>
          </a:r>
          <a:r>
            <a:rPr lang="en-US" sz="1200" kern="1200" dirty="0" smtClean="0"/>
            <a:t> broker </a:t>
          </a:r>
          <a:r>
            <a:rPr lang="en-US" sz="1200" kern="1200" dirty="0" err="1" smtClean="0"/>
            <a:t>vamal</a:t>
          </a:r>
          <a:endParaRPr lang="en-US" sz="1200" kern="1200" dirty="0"/>
        </a:p>
      </dsp:txBody>
      <dsp:txXfrm>
        <a:off x="0" y="2174813"/>
        <a:ext cx="10645775" cy="271851"/>
      </dsp:txXfrm>
    </dsp:sp>
    <dsp:sp modelId="{E367ABEA-1428-4CBE-92EC-D8F1F4421AE9}">
      <dsp:nvSpPr>
        <dsp:cNvPr id="0" name=""/>
        <dsp:cNvSpPr/>
      </dsp:nvSpPr>
      <dsp:spPr>
        <a:xfrm>
          <a:off x="0" y="2446665"/>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48AFC2-F2D4-4AA2-8E6B-9856E219BBDA}">
      <dsp:nvSpPr>
        <dsp:cNvPr id="0" name=""/>
        <dsp:cNvSpPr/>
      </dsp:nvSpPr>
      <dsp:spPr>
        <a:xfrm>
          <a:off x="0" y="2446665"/>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“CHIMPLANTCONSULTING” – </a:t>
          </a:r>
          <a:r>
            <a:rPr lang="en-US" sz="1200" kern="1200" dirty="0" err="1" smtClean="0"/>
            <a:t>servicii</a:t>
          </a:r>
          <a:r>
            <a:rPr lang="en-US" sz="1200" kern="1200" dirty="0" smtClean="0"/>
            <a:t> </a:t>
          </a:r>
          <a:r>
            <a:rPr lang="en-US" sz="1200" kern="1200" dirty="0" err="1" smtClean="0"/>
            <a:t>consultari</a:t>
          </a:r>
          <a:r>
            <a:rPr lang="en-US" sz="1200" kern="1200" dirty="0" smtClean="0"/>
            <a:t> </a:t>
          </a:r>
          <a:r>
            <a:rPr lang="en-US" sz="1200" kern="1200" dirty="0" err="1" smtClean="0"/>
            <a:t>agricole</a:t>
          </a:r>
          <a:endParaRPr lang="en-US" sz="1200" kern="1200" dirty="0"/>
        </a:p>
      </dsp:txBody>
      <dsp:txXfrm>
        <a:off x="0" y="2446665"/>
        <a:ext cx="10645775" cy="271851"/>
      </dsp:txXfrm>
    </dsp:sp>
    <dsp:sp modelId="{4DC23675-6C80-4DC4-80A3-6359ED88D227}">
      <dsp:nvSpPr>
        <dsp:cNvPr id="0" name=""/>
        <dsp:cNvSpPr/>
      </dsp:nvSpPr>
      <dsp:spPr>
        <a:xfrm>
          <a:off x="0" y="2718516"/>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26120-1633-4DBA-ACD1-6B829D6BE8F9}">
      <dsp:nvSpPr>
        <dsp:cNvPr id="0" name=""/>
        <dsp:cNvSpPr/>
      </dsp:nvSpPr>
      <dsp:spPr>
        <a:xfrm>
          <a:off x="0" y="2718516"/>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“VICRIAEXIM” </a:t>
          </a:r>
          <a:r>
            <a:rPr lang="en-US" sz="1200" kern="1200" dirty="0" err="1" smtClean="0"/>
            <a:t>servicii</a:t>
          </a:r>
          <a:r>
            <a:rPr lang="en-US" sz="1200" kern="1200" dirty="0" smtClean="0"/>
            <a:t> export</a:t>
          </a:r>
          <a:endParaRPr lang="en-US" sz="1200" kern="1200" dirty="0"/>
        </a:p>
      </dsp:txBody>
      <dsp:txXfrm>
        <a:off x="0" y="2718516"/>
        <a:ext cx="10645775" cy="271851"/>
      </dsp:txXfrm>
    </dsp:sp>
    <dsp:sp modelId="{B20364EC-61CB-449F-B814-8EC43506DF8D}">
      <dsp:nvSpPr>
        <dsp:cNvPr id="0" name=""/>
        <dsp:cNvSpPr/>
      </dsp:nvSpPr>
      <dsp:spPr>
        <a:xfrm>
          <a:off x="0" y="2990368"/>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BA6AF-2F32-4850-93C6-9D9C95F080E3}">
      <dsp:nvSpPr>
        <dsp:cNvPr id="0" name=""/>
        <dsp:cNvSpPr/>
      </dsp:nvSpPr>
      <dsp:spPr>
        <a:xfrm>
          <a:off x="0" y="2990368"/>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“DAR GRUP” – </a:t>
          </a:r>
          <a:r>
            <a:rPr lang="en-US" sz="1200" kern="1200" dirty="0" err="1" smtClean="0"/>
            <a:t>servicii</a:t>
          </a:r>
          <a:r>
            <a:rPr lang="en-US" sz="1200" kern="1200" dirty="0" smtClean="0"/>
            <a:t> </a:t>
          </a:r>
          <a:r>
            <a:rPr lang="en-US" sz="1200" kern="1200" dirty="0" err="1" smtClean="0"/>
            <a:t>chetering</a:t>
          </a:r>
          <a:endParaRPr lang="en-US" sz="1200" kern="1200" dirty="0"/>
        </a:p>
      </dsp:txBody>
      <dsp:txXfrm>
        <a:off x="0" y="2990368"/>
        <a:ext cx="10645775" cy="271851"/>
      </dsp:txXfrm>
    </dsp:sp>
    <dsp:sp modelId="{F65766B2-B8FE-467F-996D-97672C4D40A0}">
      <dsp:nvSpPr>
        <dsp:cNvPr id="0" name=""/>
        <dsp:cNvSpPr/>
      </dsp:nvSpPr>
      <dsp:spPr>
        <a:xfrm>
          <a:off x="0" y="3262220"/>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5A904-2D38-4D92-861C-3A840C28F33B}">
      <dsp:nvSpPr>
        <dsp:cNvPr id="0" name=""/>
        <dsp:cNvSpPr/>
      </dsp:nvSpPr>
      <dsp:spPr>
        <a:xfrm>
          <a:off x="0" y="3262220"/>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“EEF CARS” – </a:t>
          </a:r>
          <a:r>
            <a:rPr lang="en-US" sz="1200" kern="1200" dirty="0" err="1" smtClean="0"/>
            <a:t>servicii</a:t>
          </a:r>
          <a:r>
            <a:rPr lang="en-US" sz="1200" kern="1200" dirty="0" smtClean="0"/>
            <a:t> </a:t>
          </a:r>
          <a:r>
            <a:rPr lang="en-US" sz="1200" kern="1200" dirty="0" err="1" smtClean="0"/>
            <a:t>chirie</a:t>
          </a:r>
          <a:r>
            <a:rPr lang="en-US" sz="1200" kern="1200" dirty="0" smtClean="0"/>
            <a:t> auto</a:t>
          </a:r>
          <a:endParaRPr lang="en-US" sz="1200" kern="1200" dirty="0"/>
        </a:p>
      </dsp:txBody>
      <dsp:txXfrm>
        <a:off x="0" y="3262220"/>
        <a:ext cx="10645775" cy="271851"/>
      </dsp:txXfrm>
    </dsp:sp>
    <dsp:sp modelId="{CC1DF284-EF1A-4F78-A0A9-A1C5F7D441C8}">
      <dsp:nvSpPr>
        <dsp:cNvPr id="0" name=""/>
        <dsp:cNvSpPr/>
      </dsp:nvSpPr>
      <dsp:spPr>
        <a:xfrm>
          <a:off x="0" y="3534071"/>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FC3AB7-A55A-4105-9041-877A08357037}">
      <dsp:nvSpPr>
        <dsp:cNvPr id="0" name=""/>
        <dsp:cNvSpPr/>
      </dsp:nvSpPr>
      <dsp:spPr>
        <a:xfrm>
          <a:off x="0" y="3534071"/>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“VAMES TRADE” – </a:t>
          </a:r>
          <a:r>
            <a:rPr lang="en-US" sz="1200" kern="1200" dirty="0" err="1" smtClean="0"/>
            <a:t>servicii</a:t>
          </a:r>
          <a:r>
            <a:rPr lang="en-US" sz="1200" kern="1200" dirty="0" smtClean="0"/>
            <a:t> broker </a:t>
          </a:r>
          <a:r>
            <a:rPr lang="en-US" sz="1200" kern="1200" dirty="0" err="1" smtClean="0"/>
            <a:t>vamal</a:t>
          </a:r>
          <a:endParaRPr lang="en-US" sz="1200" kern="1200" dirty="0"/>
        </a:p>
      </dsp:txBody>
      <dsp:txXfrm>
        <a:off x="0" y="3534071"/>
        <a:ext cx="10645775" cy="271851"/>
      </dsp:txXfrm>
    </dsp:sp>
    <dsp:sp modelId="{E27851BF-2B79-4D94-AD20-1C3FF60F1389}">
      <dsp:nvSpPr>
        <dsp:cNvPr id="0" name=""/>
        <dsp:cNvSpPr/>
      </dsp:nvSpPr>
      <dsp:spPr>
        <a:xfrm>
          <a:off x="0" y="3805923"/>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FD8B0-73E6-4187-8CC3-F5CBF3C21E9E}">
      <dsp:nvSpPr>
        <dsp:cNvPr id="0" name=""/>
        <dsp:cNvSpPr/>
      </dsp:nvSpPr>
      <dsp:spPr>
        <a:xfrm>
          <a:off x="0" y="3805923"/>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“LUX INVEST” – </a:t>
          </a:r>
          <a:r>
            <a:rPr lang="en-US" sz="1200" kern="1200" dirty="0" err="1" smtClean="0"/>
            <a:t>Servicii</a:t>
          </a:r>
          <a:r>
            <a:rPr lang="en-US" sz="1200" kern="1200" dirty="0" smtClean="0"/>
            <a:t> </a:t>
          </a:r>
          <a:r>
            <a:rPr lang="en-US" sz="1200" kern="1200" dirty="0" err="1" smtClean="0"/>
            <a:t>tavane</a:t>
          </a:r>
          <a:r>
            <a:rPr lang="en-US" sz="1200" kern="1200" dirty="0" smtClean="0"/>
            <a:t> </a:t>
          </a:r>
          <a:r>
            <a:rPr lang="en-US" sz="1200" kern="1200" dirty="0" err="1" smtClean="0"/>
            <a:t>extensibile</a:t>
          </a:r>
          <a:endParaRPr lang="en-US" sz="1200" kern="1200" dirty="0"/>
        </a:p>
      </dsp:txBody>
      <dsp:txXfrm>
        <a:off x="0" y="3805923"/>
        <a:ext cx="10645775" cy="271851"/>
      </dsp:txXfrm>
    </dsp:sp>
    <dsp:sp modelId="{78B2DCDD-4ACF-4911-A3F0-A9E49D9AAC51}">
      <dsp:nvSpPr>
        <dsp:cNvPr id="0" name=""/>
        <dsp:cNvSpPr/>
      </dsp:nvSpPr>
      <dsp:spPr>
        <a:xfrm>
          <a:off x="0" y="4077775"/>
          <a:ext cx="1064577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85C068-08B4-4CC7-AC0C-33C70B56AA62}">
      <dsp:nvSpPr>
        <dsp:cNvPr id="0" name=""/>
        <dsp:cNvSpPr/>
      </dsp:nvSpPr>
      <dsp:spPr>
        <a:xfrm>
          <a:off x="0" y="4077775"/>
          <a:ext cx="10645775" cy="271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rtl="0">
            <a:lnSpc>
              <a:spcPct val="90000"/>
            </a:lnSpc>
            <a:spcBef>
              <a:spcPct val="0"/>
            </a:spcBef>
            <a:spcAft>
              <a:spcPct val="35000"/>
            </a:spcAft>
          </a:pPr>
          <a:r>
            <a:rPr lang="en-US" sz="1200" kern="1200" dirty="0" smtClean="0"/>
            <a:t>SRL “STUDIO FRAME” – </a:t>
          </a:r>
          <a:r>
            <a:rPr lang="en-US" sz="1200" kern="1200" dirty="0" err="1" smtClean="0"/>
            <a:t>Servicii</a:t>
          </a:r>
          <a:r>
            <a:rPr lang="en-US" sz="1200" kern="1200" dirty="0" smtClean="0"/>
            <a:t> </a:t>
          </a:r>
          <a:r>
            <a:rPr lang="en-US" sz="1200" kern="1200" dirty="0" err="1" smtClean="0"/>
            <a:t>foto</a:t>
          </a:r>
          <a:r>
            <a:rPr lang="en-US" sz="1200" kern="1200" dirty="0" smtClean="0"/>
            <a:t> video studio</a:t>
          </a:r>
          <a:endParaRPr lang="en-US" sz="1200" kern="1200" dirty="0"/>
        </a:p>
      </dsp:txBody>
      <dsp:txXfrm>
        <a:off x="0" y="4077775"/>
        <a:ext cx="10645775" cy="2718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65D6B232-A658-4A22-3B93-7DFAD52E375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ru-RU" altLang="en-US"/>
          </a:p>
        </p:txBody>
      </p:sp>
      <p:sp>
        <p:nvSpPr>
          <p:cNvPr id="36867" name="Rectangle 3">
            <a:extLst>
              <a:ext uri="{FF2B5EF4-FFF2-40B4-BE49-F238E27FC236}">
                <a16:creationId xmlns:a16="http://schemas.microsoft.com/office/drawing/2014/main" xmlns="" id="{43FA8651-9F08-EC3D-B47B-A5B6C528ED4B}"/>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A899A39-C6BB-4BEC-959B-19D5FC8C729E}" type="datetimeFigureOut">
              <a:rPr lang="ru-RU" altLang="en-US"/>
              <a:pPr>
                <a:defRPr/>
              </a:pPr>
              <a:t>16.02.2026</a:t>
            </a:fld>
            <a:endParaRPr lang="ru-RU" altLang="en-US"/>
          </a:p>
        </p:txBody>
      </p:sp>
      <p:sp>
        <p:nvSpPr>
          <p:cNvPr id="9220" name="Rectangle 4">
            <a:extLst>
              <a:ext uri="{FF2B5EF4-FFF2-40B4-BE49-F238E27FC236}">
                <a16:creationId xmlns:a16="http://schemas.microsoft.com/office/drawing/2014/main" xmlns="" id="{965E2E8A-ED45-D99B-7E7D-82635479B893}"/>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6869" name="Rectangle 5">
            <a:extLst>
              <a:ext uri="{FF2B5EF4-FFF2-40B4-BE49-F238E27FC236}">
                <a16:creationId xmlns:a16="http://schemas.microsoft.com/office/drawing/2014/main" xmlns="" id="{0C9BEFFB-B851-E41D-B242-A2E6C75730FE}"/>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noProof="0"/>
              <a:t>Образец текста</a:t>
            </a:r>
          </a:p>
          <a:p>
            <a:pPr lvl="1"/>
            <a:r>
              <a:rPr lang="ru-RU" altLang="en-US" noProof="0"/>
              <a:t>Второй уровень</a:t>
            </a:r>
          </a:p>
          <a:p>
            <a:pPr lvl="2"/>
            <a:r>
              <a:rPr lang="ru-RU" altLang="en-US" noProof="0"/>
              <a:t>Третий уровень</a:t>
            </a:r>
          </a:p>
          <a:p>
            <a:pPr lvl="3"/>
            <a:r>
              <a:rPr lang="ru-RU" altLang="en-US" noProof="0"/>
              <a:t>Четвертый уровень</a:t>
            </a:r>
          </a:p>
          <a:p>
            <a:pPr lvl="4"/>
            <a:r>
              <a:rPr lang="ru-RU" altLang="en-US" noProof="0"/>
              <a:t>Пятый уровень</a:t>
            </a:r>
          </a:p>
        </p:txBody>
      </p:sp>
      <p:sp>
        <p:nvSpPr>
          <p:cNvPr id="36870" name="Rectangle 6">
            <a:extLst>
              <a:ext uri="{FF2B5EF4-FFF2-40B4-BE49-F238E27FC236}">
                <a16:creationId xmlns:a16="http://schemas.microsoft.com/office/drawing/2014/main" xmlns="" id="{495B7142-0B9E-6880-4E60-3F47452A8DCB}"/>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ru-RU" altLang="en-US"/>
          </a:p>
        </p:txBody>
      </p:sp>
      <p:sp>
        <p:nvSpPr>
          <p:cNvPr id="36871" name="Rectangle 7">
            <a:extLst>
              <a:ext uri="{FF2B5EF4-FFF2-40B4-BE49-F238E27FC236}">
                <a16:creationId xmlns:a16="http://schemas.microsoft.com/office/drawing/2014/main" xmlns="" id="{D54793C4-048A-A109-3504-8C9B4A31327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EBABB019-B0E5-421D-9D09-AE97ABC31DDF}"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a:extLst>
              <a:ext uri="{FF2B5EF4-FFF2-40B4-BE49-F238E27FC236}">
                <a16:creationId xmlns:a16="http://schemas.microsoft.com/office/drawing/2014/main" xmlns="" id="{23DF9BDE-32E2-2161-35FE-71D5FF4DF566}"/>
              </a:ext>
            </a:extLst>
          </p:cNvPr>
          <p:cNvSpPr>
            <a:spLocks noGrp="1" noRot="1" noChangeAspect="1" noTextEdit="1"/>
          </p:cNvSpPr>
          <p:nvPr>
            <p:ph type="sldImg"/>
          </p:nvPr>
        </p:nvSpPr>
        <p:spPr>
          <a:ln/>
        </p:spPr>
      </p:sp>
      <p:sp>
        <p:nvSpPr>
          <p:cNvPr id="19459" name="Заметки 2">
            <a:extLst>
              <a:ext uri="{FF2B5EF4-FFF2-40B4-BE49-F238E27FC236}">
                <a16:creationId xmlns:a16="http://schemas.microsoft.com/office/drawing/2014/main" xmlns="" id="{99B4FC4B-3528-F6D5-348F-7C8B8E5E379B}"/>
              </a:ext>
            </a:extLst>
          </p:cNvPr>
          <p:cNvSpPr>
            <a:spLocks noGrp="1"/>
          </p:cNvSpPr>
          <p:nvPr>
            <p:ph type="body" idx="1"/>
          </p:nvPr>
        </p:nvSpPr>
        <p:spPr>
          <a:noFill/>
        </p:spPr>
        <p:txBody>
          <a:bodyPr/>
          <a:lstStyle/>
          <a:p>
            <a:pPr eaLnBrk="1" hangingPunct="1"/>
            <a:endParaRPr lang="ro-RO" altLang="en-US"/>
          </a:p>
          <a:p>
            <a:pPr eaLnBrk="1" hangingPunct="1"/>
            <a:r>
              <a:rPr lang="ro-RO" altLang="en-US"/>
              <a:t>În cadrul Parcului Industrial ”Răut” se prevede desfășurarea activități industriale, în mod deosebit acele domenii de activitate care au cea mai înaltă valoare adăugată, și nu în ultimul rînd, implementează și utilizează tehnologii moderne şi inovaţionale. Astfel, reieșind, din cele menționate și în mod special de specificul întreprinderii, se preconizează ca în cadrul acestuia să se desfășoare activități economice pe următoarele domenii:</a:t>
            </a:r>
          </a:p>
          <a:p>
            <a:pPr eaLnBrk="1" hangingPunct="1">
              <a:buFontTx/>
              <a:buAutoNum type="arabicPeriod"/>
            </a:pPr>
            <a:r>
              <a:rPr lang="ro-RO" altLang="en-US"/>
              <a:t>Constructoare de mașini și echipamente;</a:t>
            </a:r>
          </a:p>
          <a:p>
            <a:pPr eaLnBrk="1" hangingPunct="1">
              <a:buFontTx/>
              <a:buAutoNum type="arabicPeriod"/>
            </a:pPr>
            <a:r>
              <a:rPr lang="ro-RO" altLang="en-US"/>
              <a:t>Producerea articolelor pentru industria automotive;</a:t>
            </a:r>
          </a:p>
          <a:p>
            <a:pPr eaLnBrk="1" hangingPunct="1">
              <a:buFontTx/>
              <a:buAutoNum type="arabicPeriod"/>
            </a:pPr>
            <a:r>
              <a:rPr lang="ro-RO" altLang="en-US"/>
              <a:t>Producerea aparatelor electrice și electronice;</a:t>
            </a:r>
          </a:p>
          <a:p>
            <a:pPr eaLnBrk="1" hangingPunct="1">
              <a:buFontTx/>
              <a:buAutoNum type="arabicPeriod"/>
            </a:pPr>
            <a:r>
              <a:rPr lang="ro-RO" altLang="en-US"/>
              <a:t>Tehnologii informaționale;</a:t>
            </a:r>
          </a:p>
          <a:p>
            <a:pPr eaLnBrk="1" hangingPunct="1">
              <a:buFontTx/>
              <a:buAutoNum type="arabicPeriod"/>
            </a:pPr>
            <a:r>
              <a:rPr lang="ro-RO" altLang="en-US"/>
              <a:t>Servicii de consultanță și logistică.</a:t>
            </a:r>
            <a:endParaRPr lang="ru-RU" altLang="en-US"/>
          </a:p>
        </p:txBody>
      </p:sp>
      <p:sp>
        <p:nvSpPr>
          <p:cNvPr id="19460" name="Номер слайда 3">
            <a:extLst>
              <a:ext uri="{FF2B5EF4-FFF2-40B4-BE49-F238E27FC236}">
                <a16:creationId xmlns:a16="http://schemas.microsoft.com/office/drawing/2014/main" xmlns="" id="{1E56D679-42DA-6745-B22A-0B12278AE9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79938EA2-4744-45A1-9738-7542055476E1}" type="slidenum">
              <a:rPr lang="ru-RU" altLang="en-US" sz="1200">
                <a:latin typeface="Calibri" panose="020F0502020204030204" pitchFamily="34" charset="0"/>
              </a:rPr>
              <a:pPr algn="r" eaLnBrk="1" hangingPunct="1"/>
              <a:t>8</a:t>
            </a:fld>
            <a:endParaRPr lang="ru-RU"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u diapozitiv">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74646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u diapozitiv">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2290916" y="2841523"/>
            <a:ext cx="8377084" cy="1445342"/>
          </a:xfrm>
        </p:spPr>
        <p:txBody>
          <a:bodyPr anchor="t">
            <a:normAutofit/>
          </a:bodyPr>
          <a:lstStyle>
            <a:lvl1pPr algn="l">
              <a:defRPr sz="4800">
                <a:solidFill>
                  <a:schemeClr val="bg1"/>
                </a:solidFill>
              </a:defRPr>
            </a:lvl1pPr>
          </a:lstStyle>
          <a:p>
            <a:r>
              <a:rPr lang="ro-RO"/>
              <a:t>Clic pentru editare stil titlu</a:t>
            </a:r>
            <a:endParaRPr lang="en-US"/>
          </a:p>
        </p:txBody>
      </p:sp>
      <p:sp>
        <p:nvSpPr>
          <p:cNvPr id="3" name="Subtitlu 2"/>
          <p:cNvSpPr>
            <a:spLocks noGrp="1"/>
          </p:cNvSpPr>
          <p:nvPr>
            <p:ph type="subTitle" idx="1"/>
          </p:nvPr>
        </p:nvSpPr>
        <p:spPr>
          <a:xfrm>
            <a:off x="2290916" y="4412410"/>
            <a:ext cx="8377084" cy="845389"/>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xmlns="" id="{3D150E53-0795-6745-A7D4-2A18D5B464EB}"/>
              </a:ext>
            </a:extLst>
          </p:cNvPr>
          <p:cNvSpPr>
            <a:spLocks noGrp="1"/>
          </p:cNvSpPr>
          <p:nvPr>
            <p:ph type="dt" sz="half" idx="10"/>
          </p:nvPr>
        </p:nvSpPr>
        <p:spPr>
          <a:xfrm>
            <a:off x="1200150" y="6356350"/>
            <a:ext cx="914400" cy="365125"/>
          </a:xfrm>
        </p:spPr>
        <p:txBody>
          <a:bodyPr/>
          <a:lstStyle>
            <a:lvl1pPr>
              <a:defRPr b="1">
                <a:solidFill>
                  <a:srgbClr val="92D050"/>
                </a:solidFill>
              </a:defRPr>
            </a:lvl1pPr>
          </a:lstStyle>
          <a:p>
            <a:pPr>
              <a:defRPr/>
            </a:pPr>
            <a:fld id="{A580B240-0A25-4692-AE58-2E28E5DB2E8A}"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98E38A84-E4D2-159E-2D29-1E1F765178A4}"/>
              </a:ext>
            </a:extLst>
          </p:cNvPr>
          <p:cNvSpPr>
            <a:spLocks noGrp="1"/>
          </p:cNvSpPr>
          <p:nvPr>
            <p:ph type="ftr" sz="quarter" idx="11"/>
          </p:nvPr>
        </p:nvSpPr>
        <p:spPr>
          <a:xfrm>
            <a:off x="2290763" y="6356350"/>
            <a:ext cx="9063037" cy="365125"/>
          </a:xfrm>
        </p:spPr>
        <p:txBody>
          <a:bodyPr/>
          <a:lstStyle>
            <a:lvl1pPr>
              <a:defRPr>
                <a:solidFill>
                  <a:schemeClr val="bg1"/>
                </a:solidFill>
              </a:defRPr>
            </a:lvl1pPr>
          </a:lstStyle>
          <a:p>
            <a:pPr>
              <a:defRPr/>
            </a:pPr>
            <a:endParaRPr lang="en-US"/>
          </a:p>
        </p:txBody>
      </p:sp>
      <p:sp>
        <p:nvSpPr>
          <p:cNvPr id="6" name="Substituent număr diapozitiv 5">
            <a:extLst>
              <a:ext uri="{FF2B5EF4-FFF2-40B4-BE49-F238E27FC236}">
                <a16:creationId xmlns:a16="http://schemas.microsoft.com/office/drawing/2014/main" xmlns="" id="{06E64BF2-C0E7-0284-50C9-B7664843D192}"/>
              </a:ext>
            </a:extLst>
          </p:cNvPr>
          <p:cNvSpPr>
            <a:spLocks noGrp="1"/>
          </p:cNvSpPr>
          <p:nvPr>
            <p:ph type="sldNum" sz="quarter" idx="12"/>
          </p:nvPr>
        </p:nvSpPr>
        <p:spPr/>
        <p:txBody>
          <a:bodyPr/>
          <a:lstStyle>
            <a:lvl1pPr>
              <a:defRPr>
                <a:solidFill>
                  <a:schemeClr val="bg1"/>
                </a:solidFill>
              </a:defRPr>
            </a:lvl1pPr>
          </a:lstStyle>
          <a:p>
            <a:fld id="{D82B248A-F71A-4554-A073-066937C5BC89}" type="slidenum">
              <a:rPr lang="en-US" altLang="en-US"/>
              <a:pPr/>
              <a:t>‹#›</a:t>
            </a:fld>
            <a:endParaRPr lang="en-US" altLang="en-US"/>
          </a:p>
        </p:txBody>
      </p:sp>
    </p:spTree>
    <p:extLst>
      <p:ext uri="{BB962C8B-B14F-4D97-AF65-F5344CB8AC3E}">
        <p14:creationId xmlns:p14="http://schemas.microsoft.com/office/powerpoint/2010/main" xmlns="" val="284983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u diapozitiv">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2290916" y="2841523"/>
            <a:ext cx="8377084" cy="1445342"/>
          </a:xfrm>
        </p:spPr>
        <p:txBody>
          <a:bodyPr anchor="t">
            <a:normAutofit/>
          </a:bodyPr>
          <a:lstStyle>
            <a:lvl1pPr algn="l">
              <a:defRPr sz="4800">
                <a:solidFill>
                  <a:schemeClr val="accent1">
                    <a:lumMod val="50000"/>
                  </a:schemeClr>
                </a:solidFill>
              </a:defRPr>
            </a:lvl1pPr>
          </a:lstStyle>
          <a:p>
            <a:r>
              <a:rPr lang="ro-RO"/>
              <a:t>Clic pentru editare stil titlu</a:t>
            </a:r>
            <a:endParaRPr lang="en-US"/>
          </a:p>
        </p:txBody>
      </p:sp>
      <p:sp>
        <p:nvSpPr>
          <p:cNvPr id="3" name="Subtitlu 2"/>
          <p:cNvSpPr>
            <a:spLocks noGrp="1"/>
          </p:cNvSpPr>
          <p:nvPr>
            <p:ph type="subTitle" idx="1"/>
          </p:nvPr>
        </p:nvSpPr>
        <p:spPr>
          <a:xfrm>
            <a:off x="2290916" y="4412410"/>
            <a:ext cx="8377084" cy="845389"/>
          </a:xfrm>
        </p:spPr>
        <p:txBody>
          <a:bodyPr/>
          <a:lstStyle>
            <a:lvl1pPr marL="0" indent="0" algn="l">
              <a:buNone/>
              <a:defRPr sz="1800">
                <a:solidFill>
                  <a:srgbClr val="00B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xmlns="" id="{F230300E-2D60-A200-101E-22CAA04FA76E}"/>
              </a:ext>
            </a:extLst>
          </p:cNvPr>
          <p:cNvSpPr>
            <a:spLocks noGrp="1"/>
          </p:cNvSpPr>
          <p:nvPr>
            <p:ph type="dt" sz="half" idx="10"/>
          </p:nvPr>
        </p:nvSpPr>
        <p:spPr>
          <a:xfrm>
            <a:off x="1200150" y="6356350"/>
            <a:ext cx="914400" cy="365125"/>
          </a:xfrm>
        </p:spPr>
        <p:txBody>
          <a:bodyPr/>
          <a:lstStyle>
            <a:lvl1pPr>
              <a:defRPr b="1">
                <a:solidFill>
                  <a:srgbClr val="92D050"/>
                </a:solidFill>
              </a:defRPr>
            </a:lvl1pPr>
          </a:lstStyle>
          <a:p>
            <a:pPr>
              <a:defRPr/>
            </a:pPr>
            <a:fld id="{55675E18-B866-4677-9263-8AFE8F3C1EF9}"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52ED1D81-EB19-A845-F545-3C2024065F9B}"/>
              </a:ext>
            </a:extLst>
          </p:cNvPr>
          <p:cNvSpPr>
            <a:spLocks noGrp="1"/>
          </p:cNvSpPr>
          <p:nvPr>
            <p:ph type="ftr" sz="quarter" idx="11"/>
          </p:nvPr>
        </p:nvSpPr>
        <p:spPr>
          <a:xfrm>
            <a:off x="2290763" y="6356350"/>
            <a:ext cx="9063037" cy="365125"/>
          </a:xfrm>
        </p:spPr>
        <p:txBody>
          <a:bodyPr/>
          <a:lstStyle>
            <a:lvl1pPr>
              <a:defRPr>
                <a:solidFill>
                  <a:schemeClr val="accent1">
                    <a:lumMod val="50000"/>
                  </a:schemeClr>
                </a:solidFill>
              </a:defRPr>
            </a:lvl1pPr>
          </a:lstStyle>
          <a:p>
            <a:pPr>
              <a:defRPr/>
            </a:pPr>
            <a:endParaRPr lang="en-US"/>
          </a:p>
        </p:txBody>
      </p:sp>
      <p:sp>
        <p:nvSpPr>
          <p:cNvPr id="6" name="Substituent număr diapozitiv 5">
            <a:extLst>
              <a:ext uri="{FF2B5EF4-FFF2-40B4-BE49-F238E27FC236}">
                <a16:creationId xmlns:a16="http://schemas.microsoft.com/office/drawing/2014/main" xmlns="" id="{78842E72-668E-761D-8624-B632EA41FE20}"/>
              </a:ext>
            </a:extLst>
          </p:cNvPr>
          <p:cNvSpPr>
            <a:spLocks noGrp="1"/>
          </p:cNvSpPr>
          <p:nvPr>
            <p:ph type="sldNum" sz="quarter" idx="12"/>
          </p:nvPr>
        </p:nvSpPr>
        <p:spPr/>
        <p:txBody>
          <a:bodyPr/>
          <a:lstStyle>
            <a:lvl1pPr>
              <a:defRPr>
                <a:solidFill>
                  <a:schemeClr val="bg1"/>
                </a:solidFill>
              </a:defRPr>
            </a:lvl1pPr>
          </a:lstStyle>
          <a:p>
            <a:fld id="{63F82C6E-F18E-4E79-9ED8-663F61A8037D}" type="slidenum">
              <a:rPr lang="en-US" altLang="en-US"/>
              <a:pPr/>
              <a:t>‹#›</a:t>
            </a:fld>
            <a:endParaRPr lang="en-US" altLang="en-US"/>
          </a:p>
        </p:txBody>
      </p:sp>
    </p:spTree>
    <p:extLst>
      <p:ext uri="{BB962C8B-B14F-4D97-AF65-F5344CB8AC3E}">
        <p14:creationId xmlns:p14="http://schemas.microsoft.com/office/powerpoint/2010/main" xmlns="" val="4212188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u diapozitiv">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ctrTitle"/>
          </p:nvPr>
        </p:nvSpPr>
        <p:spPr>
          <a:xfrm>
            <a:off x="2290916" y="1465006"/>
            <a:ext cx="8377084" cy="1936956"/>
          </a:xfrm>
        </p:spPr>
        <p:txBody>
          <a:bodyPr anchor="b">
            <a:normAutofit/>
          </a:bodyPr>
          <a:lstStyle>
            <a:lvl1pPr algn="l">
              <a:defRPr sz="4800">
                <a:solidFill>
                  <a:schemeClr val="bg1"/>
                </a:solidFill>
              </a:defRPr>
            </a:lvl1pPr>
          </a:lstStyle>
          <a:p>
            <a:r>
              <a:rPr lang="ro-RO"/>
              <a:t>Clic pentru editare stil titlu</a:t>
            </a:r>
            <a:endParaRPr lang="en-US"/>
          </a:p>
        </p:txBody>
      </p:sp>
      <p:sp>
        <p:nvSpPr>
          <p:cNvPr id="3" name="Subtitlu 2"/>
          <p:cNvSpPr>
            <a:spLocks noGrp="1"/>
          </p:cNvSpPr>
          <p:nvPr>
            <p:ph type="subTitle" idx="1"/>
          </p:nvPr>
        </p:nvSpPr>
        <p:spPr>
          <a:xfrm>
            <a:off x="2290916" y="3441290"/>
            <a:ext cx="8377084" cy="1799304"/>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xmlns="" id="{138B7E37-7043-EEDC-8498-89A19E65DCEA}"/>
              </a:ext>
            </a:extLst>
          </p:cNvPr>
          <p:cNvSpPr>
            <a:spLocks noGrp="1"/>
          </p:cNvSpPr>
          <p:nvPr>
            <p:ph type="dt" sz="half" idx="10"/>
          </p:nvPr>
        </p:nvSpPr>
        <p:spPr>
          <a:xfrm>
            <a:off x="1200150" y="6356350"/>
            <a:ext cx="914400" cy="365125"/>
          </a:xfrm>
        </p:spPr>
        <p:txBody>
          <a:bodyPr/>
          <a:lstStyle>
            <a:lvl1pPr>
              <a:defRPr b="1">
                <a:solidFill>
                  <a:srgbClr val="92D050"/>
                </a:solidFill>
              </a:defRPr>
            </a:lvl1pPr>
          </a:lstStyle>
          <a:p>
            <a:pPr>
              <a:defRPr/>
            </a:pPr>
            <a:fld id="{EA5E534E-770E-49A0-9769-5F32DCD7CC9F}"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6D2D0D33-6FD5-F4EA-626E-98B5C3365CD8}"/>
              </a:ext>
            </a:extLst>
          </p:cNvPr>
          <p:cNvSpPr>
            <a:spLocks noGrp="1"/>
          </p:cNvSpPr>
          <p:nvPr>
            <p:ph type="ftr" sz="quarter" idx="11"/>
          </p:nvPr>
        </p:nvSpPr>
        <p:spPr>
          <a:xfrm>
            <a:off x="2290763" y="6356350"/>
            <a:ext cx="9063037" cy="365125"/>
          </a:xfrm>
        </p:spPr>
        <p:txBody>
          <a:bodyPr/>
          <a:lstStyle>
            <a:lvl1pPr>
              <a:defRPr>
                <a:solidFill>
                  <a:schemeClr val="bg1"/>
                </a:solidFill>
              </a:defRPr>
            </a:lvl1pPr>
          </a:lstStyle>
          <a:p>
            <a:pPr>
              <a:defRPr/>
            </a:pPr>
            <a:endParaRPr lang="en-US"/>
          </a:p>
        </p:txBody>
      </p:sp>
      <p:sp>
        <p:nvSpPr>
          <p:cNvPr id="6" name="Substituent număr diapozitiv 5">
            <a:extLst>
              <a:ext uri="{FF2B5EF4-FFF2-40B4-BE49-F238E27FC236}">
                <a16:creationId xmlns:a16="http://schemas.microsoft.com/office/drawing/2014/main" xmlns="" id="{DE3257E4-692D-7A41-B2B1-E8717338DB72}"/>
              </a:ext>
            </a:extLst>
          </p:cNvPr>
          <p:cNvSpPr>
            <a:spLocks noGrp="1"/>
          </p:cNvSpPr>
          <p:nvPr>
            <p:ph type="sldNum" sz="quarter" idx="12"/>
          </p:nvPr>
        </p:nvSpPr>
        <p:spPr/>
        <p:txBody>
          <a:bodyPr/>
          <a:lstStyle>
            <a:lvl1pPr>
              <a:defRPr>
                <a:solidFill>
                  <a:schemeClr val="bg1"/>
                </a:solidFill>
              </a:defRPr>
            </a:lvl1pPr>
          </a:lstStyle>
          <a:p>
            <a:fld id="{A32F9129-EBF9-433E-8A60-3E1501599405}" type="slidenum">
              <a:rPr lang="en-US" altLang="en-US"/>
              <a:pPr/>
              <a:t>‹#›</a:t>
            </a:fld>
            <a:endParaRPr lang="en-US" altLang="en-US"/>
          </a:p>
        </p:txBody>
      </p:sp>
    </p:spTree>
    <p:extLst>
      <p:ext uri="{BB962C8B-B14F-4D97-AF65-F5344CB8AC3E}">
        <p14:creationId xmlns:p14="http://schemas.microsoft.com/office/powerpoint/2010/main" xmlns="" val="19151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u și conțin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3BCBABBE-F77F-5D2F-4F39-ED170EA5140F}"/>
              </a:ext>
            </a:extLst>
          </p:cNvPr>
          <p:cNvSpPr>
            <a:spLocks noGrp="1"/>
          </p:cNvSpPr>
          <p:nvPr>
            <p:ph type="dt" sz="half" idx="10"/>
          </p:nvPr>
        </p:nvSpPr>
        <p:spPr/>
        <p:txBody>
          <a:bodyPr/>
          <a:lstStyle>
            <a:lvl1pPr>
              <a:defRPr/>
            </a:lvl1pPr>
          </a:lstStyle>
          <a:p>
            <a:pPr>
              <a:defRPr/>
            </a:pPr>
            <a:fld id="{F3B86F5B-C887-415F-A3D3-BA0A8C1FB3FD}"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0F4E9D7E-AD36-2C9F-E0AC-D5E9A7E5E7C2}"/>
              </a:ext>
            </a:extLst>
          </p:cNvPr>
          <p:cNvSpPr>
            <a:spLocks noGrp="1"/>
          </p:cNvSpPr>
          <p:nvPr>
            <p:ph type="ftr" sz="quarter" idx="11"/>
          </p:nvPr>
        </p:nvSpPr>
        <p:spPr/>
        <p:txBody>
          <a:bodyPr/>
          <a:lstStyle>
            <a:lvl1pPr>
              <a:defRPr/>
            </a:lvl1pPr>
          </a:lstStyle>
          <a:p>
            <a:pPr>
              <a:defRPr/>
            </a:pPr>
            <a:endParaRPr lang="en-US"/>
          </a:p>
        </p:txBody>
      </p:sp>
      <p:sp>
        <p:nvSpPr>
          <p:cNvPr id="6" name="Substituent număr diapozitiv 5">
            <a:extLst>
              <a:ext uri="{FF2B5EF4-FFF2-40B4-BE49-F238E27FC236}">
                <a16:creationId xmlns:a16="http://schemas.microsoft.com/office/drawing/2014/main" xmlns="" id="{7128C32D-3F97-F5D3-E6FD-0310BE5385A3}"/>
              </a:ext>
            </a:extLst>
          </p:cNvPr>
          <p:cNvSpPr>
            <a:spLocks noGrp="1"/>
          </p:cNvSpPr>
          <p:nvPr>
            <p:ph type="sldNum" sz="quarter" idx="12"/>
          </p:nvPr>
        </p:nvSpPr>
        <p:spPr/>
        <p:txBody>
          <a:bodyPr/>
          <a:lstStyle>
            <a:lvl1pPr>
              <a:defRPr/>
            </a:lvl1pPr>
          </a:lstStyle>
          <a:p>
            <a:fld id="{D4B98668-EF51-4499-8F43-B5BA0C77F695}" type="slidenum">
              <a:rPr lang="en-US" altLang="en-US"/>
              <a:pPr/>
              <a:t>‹#›</a:t>
            </a:fld>
            <a:endParaRPr lang="en-US" altLang="en-US"/>
          </a:p>
        </p:txBody>
      </p:sp>
    </p:spTree>
    <p:extLst>
      <p:ext uri="{BB962C8B-B14F-4D97-AF65-F5344CB8AC3E}">
        <p14:creationId xmlns:p14="http://schemas.microsoft.com/office/powerpoint/2010/main" xmlns="" val="1870719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u și conțin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en-US"/>
          </a:p>
        </p:txBody>
      </p:sp>
      <p:sp>
        <p:nvSpPr>
          <p:cNvPr id="3" name="Substituent conținut 2"/>
          <p:cNvSpPr>
            <a:spLocks noGrp="1"/>
          </p:cNvSpPr>
          <p:nvPr>
            <p:ph idx="1"/>
          </p:nvPr>
        </p:nvSpPr>
        <p:spPr/>
        <p:txBody>
          <a:bodyPr/>
          <a:lstStyle/>
          <a:p>
            <a:pPr lvl="0"/>
            <a:r>
              <a:rPr lang="ro-RO"/>
              <a:t>Editați stilurile de text coordonator</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xmlns="" id="{05C44D37-D37B-F385-9591-141D24D0327D}"/>
              </a:ext>
            </a:extLst>
          </p:cNvPr>
          <p:cNvSpPr>
            <a:spLocks noGrp="1"/>
          </p:cNvSpPr>
          <p:nvPr>
            <p:ph type="dt" sz="half" idx="10"/>
          </p:nvPr>
        </p:nvSpPr>
        <p:spPr/>
        <p:txBody>
          <a:bodyPr/>
          <a:lstStyle>
            <a:lvl1pPr>
              <a:defRPr/>
            </a:lvl1pPr>
          </a:lstStyle>
          <a:p>
            <a:pPr>
              <a:defRPr/>
            </a:pPr>
            <a:fld id="{1B5F4034-66A9-45D5-A683-4703DDFC04E1}"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D494DF5B-2AB1-0161-6CDC-D50BCA4DD7D3}"/>
              </a:ext>
            </a:extLst>
          </p:cNvPr>
          <p:cNvSpPr>
            <a:spLocks noGrp="1"/>
          </p:cNvSpPr>
          <p:nvPr>
            <p:ph type="ftr" sz="quarter" idx="11"/>
          </p:nvPr>
        </p:nvSpPr>
        <p:spPr/>
        <p:txBody>
          <a:bodyPr/>
          <a:lstStyle>
            <a:lvl1pPr>
              <a:defRPr/>
            </a:lvl1pPr>
          </a:lstStyle>
          <a:p>
            <a:pPr>
              <a:defRPr/>
            </a:pPr>
            <a:endParaRPr lang="en-US"/>
          </a:p>
        </p:txBody>
      </p:sp>
      <p:sp>
        <p:nvSpPr>
          <p:cNvPr id="6" name="Substituent număr diapozitiv 5">
            <a:extLst>
              <a:ext uri="{FF2B5EF4-FFF2-40B4-BE49-F238E27FC236}">
                <a16:creationId xmlns:a16="http://schemas.microsoft.com/office/drawing/2014/main" xmlns="" id="{080BDF6C-628C-D998-A484-7598E6978061}"/>
              </a:ext>
            </a:extLst>
          </p:cNvPr>
          <p:cNvSpPr>
            <a:spLocks noGrp="1"/>
          </p:cNvSpPr>
          <p:nvPr>
            <p:ph type="sldNum" sz="quarter" idx="12"/>
          </p:nvPr>
        </p:nvSpPr>
        <p:spPr/>
        <p:txBody>
          <a:bodyPr/>
          <a:lstStyle>
            <a:lvl1pPr>
              <a:defRPr/>
            </a:lvl1pPr>
          </a:lstStyle>
          <a:p>
            <a:fld id="{128EA355-E31B-4509-81D4-B5B463A87171}" type="slidenum">
              <a:rPr lang="en-US" altLang="en-US"/>
              <a:pPr/>
              <a:t>‹#›</a:t>
            </a:fld>
            <a:endParaRPr lang="en-US" altLang="en-US"/>
          </a:p>
        </p:txBody>
      </p:sp>
    </p:spTree>
    <p:extLst>
      <p:ext uri="{BB962C8B-B14F-4D97-AF65-F5344CB8AC3E}">
        <p14:creationId xmlns:p14="http://schemas.microsoft.com/office/powerpoint/2010/main" xmlns="" val="1540213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u și conținu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u 1"/>
          <p:cNvSpPr>
            <a:spLocks noGrp="1"/>
          </p:cNvSpPr>
          <p:nvPr>
            <p:ph type="title"/>
          </p:nvPr>
        </p:nvSpPr>
        <p:spPr>
          <a:xfrm>
            <a:off x="707923" y="314632"/>
            <a:ext cx="10645877" cy="727588"/>
          </a:xfrm>
        </p:spPr>
        <p:txBody>
          <a:bodyPr/>
          <a:lstStyle/>
          <a:p>
            <a:r>
              <a:rPr lang="ro-RO"/>
              <a:t>Clic pentru editare stil titlu</a:t>
            </a:r>
            <a:endParaRPr lang="en-US"/>
          </a:p>
        </p:txBody>
      </p:sp>
      <p:sp>
        <p:nvSpPr>
          <p:cNvPr id="3" name="Substituent conținut 2"/>
          <p:cNvSpPr>
            <a:spLocks noGrp="1"/>
          </p:cNvSpPr>
          <p:nvPr>
            <p:ph idx="1"/>
          </p:nvPr>
        </p:nvSpPr>
        <p:spPr>
          <a:noFill/>
        </p:spPr>
        <p:txBody>
          <a:bodyPr/>
          <a:lstStyle/>
          <a:p>
            <a:pPr lvl="0"/>
            <a:r>
              <a:rPr lang="ro-RO" dirty="0"/>
              <a:t>Editați stilurile de text coordonator</a:t>
            </a:r>
          </a:p>
          <a:p>
            <a:pPr lvl="1"/>
            <a:r>
              <a:rPr lang="ro-RO" dirty="0"/>
              <a:t>Al doilea nivel</a:t>
            </a:r>
          </a:p>
          <a:p>
            <a:pPr lvl="2"/>
            <a:r>
              <a:rPr lang="ro-RO" dirty="0"/>
              <a:t>Al treilea nivel</a:t>
            </a:r>
          </a:p>
          <a:p>
            <a:pPr lvl="3"/>
            <a:r>
              <a:rPr lang="ro-RO" dirty="0"/>
              <a:t>Al patrulea nivel</a:t>
            </a:r>
          </a:p>
          <a:p>
            <a:pPr lvl="4"/>
            <a:r>
              <a:rPr lang="ro-RO" dirty="0"/>
              <a:t>Al cincilea nivel</a:t>
            </a:r>
            <a:r>
              <a:rPr lang="en-US" dirty="0"/>
              <a:t>a</a:t>
            </a:r>
          </a:p>
        </p:txBody>
      </p:sp>
      <p:sp>
        <p:nvSpPr>
          <p:cNvPr id="4" name="Substituent dată 3">
            <a:extLst>
              <a:ext uri="{FF2B5EF4-FFF2-40B4-BE49-F238E27FC236}">
                <a16:creationId xmlns:a16="http://schemas.microsoft.com/office/drawing/2014/main" xmlns="" id="{4C40ED7D-9A2F-0DD2-107B-36F75DDEF202}"/>
              </a:ext>
            </a:extLst>
          </p:cNvPr>
          <p:cNvSpPr>
            <a:spLocks noGrp="1"/>
          </p:cNvSpPr>
          <p:nvPr>
            <p:ph type="dt" sz="half" idx="10"/>
          </p:nvPr>
        </p:nvSpPr>
        <p:spPr/>
        <p:txBody>
          <a:bodyPr/>
          <a:lstStyle>
            <a:lvl1pPr>
              <a:defRPr/>
            </a:lvl1pPr>
          </a:lstStyle>
          <a:p>
            <a:pPr>
              <a:defRPr/>
            </a:pPr>
            <a:fld id="{BCC913E3-B7EF-4D00-95D7-87198360CAC0}"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6B2CCEE6-23CD-26ED-3455-6A09E41A025D}"/>
              </a:ext>
            </a:extLst>
          </p:cNvPr>
          <p:cNvSpPr>
            <a:spLocks noGrp="1"/>
          </p:cNvSpPr>
          <p:nvPr>
            <p:ph type="ftr" sz="quarter" idx="11"/>
          </p:nvPr>
        </p:nvSpPr>
        <p:spPr>
          <a:xfrm>
            <a:off x="1081088" y="6356350"/>
            <a:ext cx="9331325" cy="365125"/>
          </a:xfrm>
        </p:spPr>
        <p:txBody>
          <a:bodyPr/>
          <a:lstStyle>
            <a:lvl1pPr>
              <a:defRPr/>
            </a:lvl1pPr>
          </a:lstStyle>
          <a:p>
            <a:pPr>
              <a:defRPr/>
            </a:pPr>
            <a:endParaRPr lang="en-US"/>
          </a:p>
        </p:txBody>
      </p:sp>
      <p:sp>
        <p:nvSpPr>
          <p:cNvPr id="6" name="Substituent număr diapozitiv 5">
            <a:extLst>
              <a:ext uri="{FF2B5EF4-FFF2-40B4-BE49-F238E27FC236}">
                <a16:creationId xmlns:a16="http://schemas.microsoft.com/office/drawing/2014/main" xmlns="" id="{5E4B2070-08D2-6386-2142-BBD713D7124D}"/>
              </a:ext>
            </a:extLst>
          </p:cNvPr>
          <p:cNvSpPr>
            <a:spLocks noGrp="1"/>
          </p:cNvSpPr>
          <p:nvPr>
            <p:ph type="sldNum" sz="quarter" idx="12"/>
          </p:nvPr>
        </p:nvSpPr>
        <p:spPr>
          <a:xfrm>
            <a:off x="11444288" y="6356350"/>
            <a:ext cx="473075" cy="365125"/>
          </a:xfrm>
        </p:spPr>
        <p:txBody>
          <a:bodyPr/>
          <a:lstStyle>
            <a:lvl1pPr>
              <a:defRPr>
                <a:solidFill>
                  <a:schemeClr val="bg1"/>
                </a:solidFill>
              </a:defRPr>
            </a:lvl1pPr>
          </a:lstStyle>
          <a:p>
            <a:fld id="{AB905D73-98A4-4604-949B-F7F7F1E4FD46}" type="slidenum">
              <a:rPr lang="en-US" altLang="en-US"/>
              <a:pPr/>
              <a:t>‹#›</a:t>
            </a:fld>
            <a:endParaRPr lang="en-US" altLang="en-US"/>
          </a:p>
        </p:txBody>
      </p:sp>
    </p:spTree>
    <p:extLst>
      <p:ext uri="{BB962C8B-B14F-4D97-AF65-F5344CB8AC3E}">
        <p14:creationId xmlns:p14="http://schemas.microsoft.com/office/powerpoint/2010/main" xmlns="" val="4164849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Substituent titlu 1">
            <a:extLst>
              <a:ext uri="{FF2B5EF4-FFF2-40B4-BE49-F238E27FC236}">
                <a16:creationId xmlns:a16="http://schemas.microsoft.com/office/drawing/2014/main" xmlns="" id="{48017A57-80EA-17DA-1514-3DECEDA5AE32}"/>
              </a:ext>
            </a:extLst>
          </p:cNvPr>
          <p:cNvSpPr>
            <a:spLocks noGrp="1"/>
          </p:cNvSpPr>
          <p:nvPr>
            <p:ph type="title"/>
          </p:nvPr>
        </p:nvSpPr>
        <p:spPr bwMode="auto">
          <a:xfrm>
            <a:off x="708025" y="314325"/>
            <a:ext cx="9586913" cy="72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o-RO" altLang="en-US"/>
              <a:t>Clic pentru editare stil titlu</a:t>
            </a:r>
            <a:endParaRPr lang="en-US" altLang="en-US"/>
          </a:p>
        </p:txBody>
      </p:sp>
      <p:sp>
        <p:nvSpPr>
          <p:cNvPr id="1027" name="Substituent text 2">
            <a:extLst>
              <a:ext uri="{FF2B5EF4-FFF2-40B4-BE49-F238E27FC236}">
                <a16:creationId xmlns:a16="http://schemas.microsoft.com/office/drawing/2014/main" xmlns="" id="{1FF91A42-5486-078D-A10E-8FBA580DFAB4}"/>
              </a:ext>
            </a:extLst>
          </p:cNvPr>
          <p:cNvSpPr>
            <a:spLocks noGrp="1"/>
          </p:cNvSpPr>
          <p:nvPr>
            <p:ph type="body" idx="1"/>
          </p:nvPr>
        </p:nvSpPr>
        <p:spPr bwMode="auto">
          <a:xfrm>
            <a:off x="708025" y="1347788"/>
            <a:ext cx="10645775" cy="482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o-RO" altLang="en-US"/>
              <a:t>Editați stilurile de text coordonator</a:t>
            </a:r>
          </a:p>
          <a:p>
            <a:pPr lvl="1"/>
            <a:r>
              <a:rPr lang="ro-RO" altLang="en-US"/>
              <a:t>Al doilea nivel</a:t>
            </a:r>
          </a:p>
          <a:p>
            <a:pPr lvl="2"/>
            <a:r>
              <a:rPr lang="ro-RO" altLang="en-US"/>
              <a:t>Al treilea nivel</a:t>
            </a:r>
          </a:p>
          <a:p>
            <a:pPr lvl="3"/>
            <a:r>
              <a:rPr lang="ro-RO" altLang="en-US"/>
              <a:t>Al patrulea nivel</a:t>
            </a:r>
          </a:p>
          <a:p>
            <a:pPr lvl="4"/>
            <a:r>
              <a:rPr lang="ro-RO" altLang="en-US"/>
              <a:t>Al cincilea nivel</a:t>
            </a:r>
            <a:endParaRPr lang="en-US" altLang="en-US"/>
          </a:p>
        </p:txBody>
      </p:sp>
      <p:sp>
        <p:nvSpPr>
          <p:cNvPr id="4" name="Substituent dată 3">
            <a:extLst>
              <a:ext uri="{FF2B5EF4-FFF2-40B4-BE49-F238E27FC236}">
                <a16:creationId xmlns:a16="http://schemas.microsoft.com/office/drawing/2014/main" xmlns="" id="{53384F9E-C33C-120F-8501-07FA0B57F61A}"/>
              </a:ext>
            </a:extLst>
          </p:cNvPr>
          <p:cNvSpPr>
            <a:spLocks noGrp="1"/>
          </p:cNvSpPr>
          <p:nvPr>
            <p:ph type="dt" sz="half" idx="2"/>
          </p:nvPr>
        </p:nvSpPr>
        <p:spPr>
          <a:xfrm>
            <a:off x="139700" y="6356350"/>
            <a:ext cx="842963" cy="365125"/>
          </a:xfrm>
          <a:prstGeom prst="rect">
            <a:avLst/>
          </a:prstGeom>
        </p:spPr>
        <p:txBody>
          <a:bodyPr vert="horz" lIns="91440" tIns="45720" rIns="91440" bIns="45720" rtlCol="0" anchor="ctr"/>
          <a:lstStyle>
            <a:lvl1pPr algn="l" eaLnBrk="1" fontAlgn="auto" hangingPunct="1">
              <a:spcBef>
                <a:spcPts val="0"/>
              </a:spcBef>
              <a:spcAft>
                <a:spcPts val="0"/>
              </a:spcAft>
              <a:defRPr sz="1200" b="1">
                <a:solidFill>
                  <a:srgbClr val="92D050"/>
                </a:solidFill>
                <a:latin typeface="Arial" panose="020B0604020202020204" pitchFamily="34" charset="0"/>
                <a:cs typeface="Arial" panose="020B0604020202020204" pitchFamily="34" charset="0"/>
              </a:defRPr>
            </a:lvl1pPr>
          </a:lstStyle>
          <a:p>
            <a:pPr>
              <a:defRPr/>
            </a:pPr>
            <a:fld id="{4A81FEF7-A16C-4BE5-AAED-71DFBF15B45A}" type="datetimeFigureOut">
              <a:rPr lang="en-US"/>
              <a:pPr>
                <a:defRPr/>
              </a:pPr>
              <a:t>2/16/2026</a:t>
            </a:fld>
            <a:endParaRPr lang="en-US"/>
          </a:p>
        </p:txBody>
      </p:sp>
      <p:sp>
        <p:nvSpPr>
          <p:cNvPr id="5" name="Substituent subsol 4">
            <a:extLst>
              <a:ext uri="{FF2B5EF4-FFF2-40B4-BE49-F238E27FC236}">
                <a16:creationId xmlns:a16="http://schemas.microsoft.com/office/drawing/2014/main" xmlns="" id="{F4875D68-5D5D-013D-9176-57C808DD68D2}"/>
              </a:ext>
            </a:extLst>
          </p:cNvPr>
          <p:cNvSpPr>
            <a:spLocks noGrp="1"/>
          </p:cNvSpPr>
          <p:nvPr>
            <p:ph type="ftr" sz="quarter" idx="3"/>
          </p:nvPr>
        </p:nvSpPr>
        <p:spPr>
          <a:xfrm>
            <a:off x="1081088" y="6356350"/>
            <a:ext cx="102727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accent1">
                    <a:lumMod val="50000"/>
                  </a:schemeClr>
                </a:solidFill>
                <a:latin typeface="Arial" panose="020B0604020202020204" pitchFamily="34" charset="0"/>
                <a:cs typeface="Arial" panose="020B0604020202020204" pitchFamily="34" charset="0"/>
              </a:defRPr>
            </a:lvl1pPr>
          </a:lstStyle>
          <a:p>
            <a:pPr>
              <a:defRPr/>
            </a:pPr>
            <a:endParaRPr lang="en-US"/>
          </a:p>
        </p:txBody>
      </p:sp>
      <p:sp>
        <p:nvSpPr>
          <p:cNvPr id="6" name="Substituent număr diapozitiv 5">
            <a:extLst>
              <a:ext uri="{FF2B5EF4-FFF2-40B4-BE49-F238E27FC236}">
                <a16:creationId xmlns:a16="http://schemas.microsoft.com/office/drawing/2014/main" xmlns="" id="{1BB16471-9171-3DD1-CB00-E9607743F4DB}"/>
              </a:ext>
            </a:extLst>
          </p:cNvPr>
          <p:cNvSpPr>
            <a:spLocks noGrp="1"/>
          </p:cNvSpPr>
          <p:nvPr>
            <p:ph type="sldNum" sz="quarter" idx="4"/>
          </p:nvPr>
        </p:nvSpPr>
        <p:spPr>
          <a:xfrm>
            <a:off x="11444288" y="6356350"/>
            <a:ext cx="52863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2D050"/>
                </a:solidFill>
              </a:defRPr>
            </a:lvl1pPr>
          </a:lstStyle>
          <a:p>
            <a:fld id="{D363A5AD-FC5E-49B3-B349-4CB459074F3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l" rtl="0" eaLnBrk="0" fontAlgn="base" hangingPunct="0">
        <a:lnSpc>
          <a:spcPct val="90000"/>
        </a:lnSpc>
        <a:spcBef>
          <a:spcPct val="0"/>
        </a:spcBef>
        <a:spcAft>
          <a:spcPct val="0"/>
        </a:spcAft>
        <a:defRPr sz="3200" b="1" kern="1200">
          <a:solidFill>
            <a:srgbClr val="203864"/>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b="1">
          <a:solidFill>
            <a:srgbClr val="203864"/>
          </a:solidFill>
          <a:latin typeface="Arial" charset="0"/>
          <a:cs typeface="Arial" charset="0"/>
        </a:defRPr>
      </a:lvl2pPr>
      <a:lvl3pPr algn="l" rtl="0" eaLnBrk="0" fontAlgn="base" hangingPunct="0">
        <a:lnSpc>
          <a:spcPct val="90000"/>
        </a:lnSpc>
        <a:spcBef>
          <a:spcPct val="0"/>
        </a:spcBef>
        <a:spcAft>
          <a:spcPct val="0"/>
        </a:spcAft>
        <a:defRPr sz="3200" b="1">
          <a:solidFill>
            <a:srgbClr val="203864"/>
          </a:solidFill>
          <a:latin typeface="Arial" charset="0"/>
          <a:cs typeface="Arial" charset="0"/>
        </a:defRPr>
      </a:lvl3pPr>
      <a:lvl4pPr algn="l" rtl="0" eaLnBrk="0" fontAlgn="base" hangingPunct="0">
        <a:lnSpc>
          <a:spcPct val="90000"/>
        </a:lnSpc>
        <a:spcBef>
          <a:spcPct val="0"/>
        </a:spcBef>
        <a:spcAft>
          <a:spcPct val="0"/>
        </a:spcAft>
        <a:defRPr sz="3200" b="1">
          <a:solidFill>
            <a:srgbClr val="203864"/>
          </a:solidFill>
          <a:latin typeface="Arial" charset="0"/>
          <a:cs typeface="Arial" charset="0"/>
        </a:defRPr>
      </a:lvl4pPr>
      <a:lvl5pPr algn="l" rtl="0" eaLnBrk="0" fontAlgn="base" hangingPunct="0">
        <a:lnSpc>
          <a:spcPct val="90000"/>
        </a:lnSpc>
        <a:spcBef>
          <a:spcPct val="0"/>
        </a:spcBef>
        <a:spcAft>
          <a:spcPct val="0"/>
        </a:spcAft>
        <a:defRPr sz="3200" b="1">
          <a:solidFill>
            <a:srgbClr val="203864"/>
          </a:solidFill>
          <a:latin typeface="Arial" charset="0"/>
          <a:cs typeface="Arial" charset="0"/>
        </a:defRPr>
      </a:lvl5pPr>
      <a:lvl6pPr marL="457200" algn="l" rtl="0" fontAlgn="base">
        <a:lnSpc>
          <a:spcPct val="90000"/>
        </a:lnSpc>
        <a:spcBef>
          <a:spcPct val="0"/>
        </a:spcBef>
        <a:spcAft>
          <a:spcPct val="0"/>
        </a:spcAft>
        <a:defRPr sz="3200" b="1">
          <a:solidFill>
            <a:srgbClr val="203864"/>
          </a:solidFill>
          <a:latin typeface="Arial" charset="0"/>
          <a:cs typeface="Arial" charset="0"/>
        </a:defRPr>
      </a:lvl6pPr>
      <a:lvl7pPr marL="914400" algn="l" rtl="0" fontAlgn="base">
        <a:lnSpc>
          <a:spcPct val="90000"/>
        </a:lnSpc>
        <a:spcBef>
          <a:spcPct val="0"/>
        </a:spcBef>
        <a:spcAft>
          <a:spcPct val="0"/>
        </a:spcAft>
        <a:defRPr sz="3200" b="1">
          <a:solidFill>
            <a:srgbClr val="203864"/>
          </a:solidFill>
          <a:latin typeface="Arial" charset="0"/>
          <a:cs typeface="Arial" charset="0"/>
        </a:defRPr>
      </a:lvl7pPr>
      <a:lvl8pPr marL="1371600" algn="l" rtl="0" fontAlgn="base">
        <a:lnSpc>
          <a:spcPct val="90000"/>
        </a:lnSpc>
        <a:spcBef>
          <a:spcPct val="0"/>
        </a:spcBef>
        <a:spcAft>
          <a:spcPct val="0"/>
        </a:spcAft>
        <a:defRPr sz="3200" b="1">
          <a:solidFill>
            <a:srgbClr val="203864"/>
          </a:solidFill>
          <a:latin typeface="Arial" charset="0"/>
          <a:cs typeface="Arial" charset="0"/>
        </a:defRPr>
      </a:lvl8pPr>
      <a:lvl9pPr marL="1828800" algn="l" rtl="0" fontAlgn="base">
        <a:lnSpc>
          <a:spcPct val="90000"/>
        </a:lnSpc>
        <a:spcBef>
          <a:spcPct val="0"/>
        </a:spcBef>
        <a:spcAft>
          <a:spcPct val="0"/>
        </a:spcAft>
        <a:defRPr sz="3200" b="1">
          <a:solidFill>
            <a:srgbClr val="203864"/>
          </a:solidFill>
          <a:latin typeface="Arial" charset="0"/>
          <a:cs typeface="Arial"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raut.md/"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12873AF9D01152798225113C44104F887062548F6CF2FCDD5^pimgpsh_fullsize_distr">
            <a:extLst>
              <a:ext uri="{FF2B5EF4-FFF2-40B4-BE49-F238E27FC236}">
                <a16:creationId xmlns:a16="http://schemas.microsoft.com/office/drawing/2014/main" xmlns="" id="{ED7211F3-A90D-3F63-5DB4-2A44BECC1B6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3225" y="3078163"/>
            <a:ext cx="3824288" cy="3228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3" name="Picture 3" descr="DJI_0004">
            <a:extLst>
              <a:ext uri="{FF2B5EF4-FFF2-40B4-BE49-F238E27FC236}">
                <a16:creationId xmlns:a16="http://schemas.microsoft.com/office/drawing/2014/main" xmlns="" id="{60F56ECF-FCC1-0A57-4B03-CF0EB4C0F0C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08663" y="2190750"/>
            <a:ext cx="5561012" cy="234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5" name="WordArt 6">
            <a:extLst>
              <a:ext uri="{FF2B5EF4-FFF2-40B4-BE49-F238E27FC236}">
                <a16:creationId xmlns:a16="http://schemas.microsoft.com/office/drawing/2014/main" xmlns="" id="{C7FC5716-4E6F-EFA9-82F3-A8C5F39A3F8A}"/>
              </a:ext>
            </a:extLst>
          </p:cNvPr>
          <p:cNvSpPr>
            <a:spLocks noChangeArrowheads="1" noChangeShapeType="1" noTextEdit="1"/>
          </p:cNvSpPr>
          <p:nvPr/>
        </p:nvSpPr>
        <p:spPr bwMode="auto">
          <a:xfrm>
            <a:off x="4217057" y="592357"/>
            <a:ext cx="5946775" cy="1081087"/>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solidFill>
                  <a:srgbClr val="41DD45"/>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PARCUL INDUSTRIAL</a:t>
            </a:r>
          </a:p>
          <a:p>
            <a:pPr algn="ctr"/>
            <a:r>
              <a:rPr lang="en-US" sz="3600" kern="10" dirty="0">
                <a:solidFill>
                  <a:srgbClr val="41DD45"/>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"EDINEŢ" </a:t>
            </a:r>
          </a:p>
        </p:txBody>
      </p:sp>
      <p:pic>
        <p:nvPicPr>
          <p:cNvPr id="10247" name="Рисунок 6" descr="logo">
            <a:extLst>
              <a:ext uri="{FF2B5EF4-FFF2-40B4-BE49-F238E27FC236}">
                <a16:creationId xmlns:a16="http://schemas.microsoft.com/office/drawing/2014/main" xmlns="" id="{BB0BD4FD-05E3-F557-9B05-F81663A297E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0038" y="293688"/>
            <a:ext cx="13493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Рисунок 7"/>
          <p:cNvPicPr/>
          <p:nvPr/>
        </p:nvPicPr>
        <p:blipFill>
          <a:blip r:embed="rId5" cstate="print"/>
          <a:srcRect/>
          <a:stretch>
            <a:fillRect/>
          </a:stretch>
        </p:blipFill>
        <p:spPr bwMode="auto">
          <a:xfrm>
            <a:off x="10746149" y="361950"/>
            <a:ext cx="1294130" cy="12573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xmlns="" id="{949DE750-41A7-2E33-5DFA-71596778CEF2}"/>
              </a:ext>
            </a:extLst>
          </p:cNvPr>
          <p:cNvSpPr>
            <a:spLocks noChangeArrowheads="1"/>
          </p:cNvSpPr>
          <p:nvPr/>
        </p:nvSpPr>
        <p:spPr bwMode="auto">
          <a:xfrm>
            <a:off x="3411538" y="263525"/>
            <a:ext cx="6008687"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400" b="1"/>
              <a:t>Avantajele </a:t>
            </a:r>
            <a:br>
              <a:rPr lang="ro-RO" altLang="en-US" sz="2400" b="1"/>
            </a:br>
            <a:r>
              <a:rPr lang="ro-RO" altLang="en-US" sz="2400" b="1"/>
              <a:t>Parcului Industrial „EDINEŢ”</a:t>
            </a:r>
            <a:endParaRPr lang="ru-RU" altLang="en-US" sz="2400" b="1"/>
          </a:p>
        </p:txBody>
      </p:sp>
      <p:sp>
        <p:nvSpPr>
          <p:cNvPr id="21507" name="Text Box 10">
            <a:extLst>
              <a:ext uri="{FF2B5EF4-FFF2-40B4-BE49-F238E27FC236}">
                <a16:creationId xmlns:a16="http://schemas.microsoft.com/office/drawing/2014/main" xmlns="" id="{85B9B672-96C9-AD5E-CEE1-9594AEB0390C}"/>
              </a:ext>
            </a:extLst>
          </p:cNvPr>
          <p:cNvSpPr txBox="1">
            <a:spLocks noChangeArrowheads="1"/>
          </p:cNvSpPr>
          <p:nvPr/>
        </p:nvSpPr>
        <p:spPr bwMode="auto">
          <a:xfrm>
            <a:off x="3249613" y="1163638"/>
            <a:ext cx="5399087" cy="435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endParaRPr lang="ro-RO" altLang="en-US" b="1"/>
          </a:p>
          <a:p>
            <a:pPr algn="ctr" eaLnBrk="1" hangingPunct="1">
              <a:spcBef>
                <a:spcPct val="50000"/>
              </a:spcBef>
            </a:pPr>
            <a:r>
              <a:rPr lang="ro-RO" altLang="en-US" b="1"/>
              <a:t>Rezidenţii parcului industrial vor fi asiguraţi cu infrastructura necesară:</a:t>
            </a:r>
          </a:p>
          <a:p>
            <a:pPr eaLnBrk="1" hangingPunct="1">
              <a:spcBef>
                <a:spcPct val="50000"/>
              </a:spcBef>
              <a:buFont typeface="Wingdings" panose="05000000000000000000" pitchFamily="2" charset="2"/>
              <a:buChar char="v"/>
            </a:pPr>
            <a:r>
              <a:rPr lang="ro-RO" altLang="en-US"/>
              <a:t> Energie electrică</a:t>
            </a:r>
          </a:p>
          <a:p>
            <a:pPr eaLnBrk="1" hangingPunct="1">
              <a:spcBef>
                <a:spcPct val="50000"/>
              </a:spcBef>
              <a:buFont typeface="Wingdings" panose="05000000000000000000" pitchFamily="2" charset="2"/>
              <a:buChar char="v"/>
            </a:pPr>
            <a:r>
              <a:rPr lang="ro-RO" altLang="en-US"/>
              <a:t> Gaz</a:t>
            </a:r>
          </a:p>
          <a:p>
            <a:pPr eaLnBrk="1" hangingPunct="1">
              <a:spcBef>
                <a:spcPct val="50000"/>
              </a:spcBef>
              <a:buFont typeface="Wingdings" panose="05000000000000000000" pitchFamily="2" charset="2"/>
              <a:buChar char="v"/>
            </a:pPr>
            <a:r>
              <a:rPr lang="ro-RO" altLang="en-US"/>
              <a:t> Apă şi canalizare</a:t>
            </a:r>
          </a:p>
          <a:p>
            <a:pPr eaLnBrk="1" hangingPunct="1">
              <a:spcBef>
                <a:spcPct val="50000"/>
              </a:spcBef>
              <a:buFont typeface="Wingdings" panose="05000000000000000000" pitchFamily="2" charset="2"/>
              <a:buChar char="v"/>
            </a:pPr>
            <a:r>
              <a:rPr lang="ro-RO" altLang="en-US"/>
              <a:t> Iluminarea teritoriului</a:t>
            </a:r>
          </a:p>
          <a:p>
            <a:pPr eaLnBrk="1" hangingPunct="1">
              <a:spcBef>
                <a:spcPct val="50000"/>
              </a:spcBef>
              <a:buFont typeface="Wingdings" panose="05000000000000000000" pitchFamily="2" charset="2"/>
              <a:buChar char="v"/>
            </a:pPr>
            <a:r>
              <a:rPr lang="ro-RO" altLang="en-US"/>
              <a:t> Drumuri interne</a:t>
            </a:r>
          </a:p>
          <a:p>
            <a:pPr eaLnBrk="1" hangingPunct="1">
              <a:spcBef>
                <a:spcPct val="50000"/>
              </a:spcBef>
              <a:buFont typeface="Wingdings" panose="05000000000000000000" pitchFamily="2" charset="2"/>
              <a:buChar char="v"/>
            </a:pPr>
            <a:r>
              <a:rPr lang="ro-RO" altLang="en-US"/>
              <a:t> Parcări pentru oaspeţi</a:t>
            </a:r>
          </a:p>
          <a:p>
            <a:pPr eaLnBrk="1" hangingPunct="1">
              <a:spcBef>
                <a:spcPct val="50000"/>
              </a:spcBef>
              <a:buFont typeface="Wingdings" panose="05000000000000000000" pitchFamily="2" charset="2"/>
              <a:buChar char="v"/>
            </a:pPr>
            <a:r>
              <a:rPr lang="ro-RO" altLang="en-US"/>
              <a:t> Infrastructura de telecomunicaţii</a:t>
            </a:r>
          </a:p>
          <a:p>
            <a:pPr eaLnBrk="1" hangingPunct="1">
              <a:spcBef>
                <a:spcPct val="50000"/>
              </a:spcBef>
              <a:buFont typeface="Wingdings" panose="05000000000000000000" pitchFamily="2" charset="2"/>
              <a:buChar char="v"/>
            </a:pPr>
            <a:r>
              <a:rPr lang="ro-RO" altLang="en-US"/>
              <a:t>  Preţuri minimale pentru arenda terenului</a:t>
            </a:r>
            <a:endParaRPr lang="ru-RU" altLang="en-US"/>
          </a:p>
        </p:txBody>
      </p:sp>
      <p:pic>
        <p:nvPicPr>
          <p:cNvPr id="21508" name="Рисунок 6" descr="logo">
            <a:extLst>
              <a:ext uri="{FF2B5EF4-FFF2-40B4-BE49-F238E27FC236}">
                <a16:creationId xmlns:a16="http://schemas.microsoft.com/office/drawing/2014/main" xmlns="" id="{FDC290D1-BDA6-FD25-8406-301A5F7E372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138" y="366713"/>
            <a:ext cx="13493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Рисунок 5"/>
          <p:cNvPicPr/>
          <p:nvPr/>
        </p:nvPicPr>
        <p:blipFill>
          <a:blip r:embed="rId3" cstate="print"/>
          <a:srcRect/>
          <a:stretch>
            <a:fillRect/>
          </a:stretch>
        </p:blipFill>
        <p:spPr bwMode="auto">
          <a:xfrm>
            <a:off x="10378287" y="183274"/>
            <a:ext cx="1294130" cy="12573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Рисунок 6" descr="logo">
            <a:extLst>
              <a:ext uri="{FF2B5EF4-FFF2-40B4-BE49-F238E27FC236}">
                <a16:creationId xmlns:a16="http://schemas.microsoft.com/office/drawing/2014/main" xmlns="" id="{46AB9DC7-01D6-BBFF-AD42-6DB99BDBE32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138" y="366713"/>
            <a:ext cx="13493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1" name="Рисунок 10" descr="C:\Users\user\AppData\Roaming\Skype\My Skype Received Files\Logo.tif">
            <a:extLst>
              <a:ext uri="{FF2B5EF4-FFF2-40B4-BE49-F238E27FC236}">
                <a16:creationId xmlns:a16="http://schemas.microsoft.com/office/drawing/2014/main" xmlns="" id="{02C303CC-85EA-8753-2C7A-6A04E43EA37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39388" y="317500"/>
            <a:ext cx="1344612"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532" name="Picture 11" descr="DJI_0004">
            <a:extLst>
              <a:ext uri="{FF2B5EF4-FFF2-40B4-BE49-F238E27FC236}">
                <a16:creationId xmlns:a16="http://schemas.microsoft.com/office/drawing/2014/main" xmlns="" id="{ED0918FA-C5D9-9B04-2906-3D52AB38944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97138" y="1333500"/>
            <a:ext cx="7286625" cy="4098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 Box 12">
            <a:extLst>
              <a:ext uri="{FF2B5EF4-FFF2-40B4-BE49-F238E27FC236}">
                <a16:creationId xmlns:a16="http://schemas.microsoft.com/office/drawing/2014/main" xmlns="" id="{2007A442-02D5-7861-8195-0A9D756E352A}"/>
              </a:ext>
            </a:extLst>
          </p:cNvPr>
          <p:cNvSpPr txBox="1">
            <a:spLocks noChangeArrowheads="1"/>
          </p:cNvSpPr>
          <p:nvPr/>
        </p:nvSpPr>
        <p:spPr bwMode="auto">
          <a:xfrm>
            <a:off x="4770438" y="369888"/>
            <a:ext cx="2506662"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000" b="1"/>
              <a:t>Rezident PI Edineţ</a:t>
            </a:r>
          </a:p>
          <a:p>
            <a:pPr algn="ctr" eaLnBrk="1" hangingPunct="1"/>
            <a:r>
              <a:rPr lang="ro-RO" altLang="en-US" sz="2000" b="1"/>
              <a:t>SRL TB FRUIT</a:t>
            </a:r>
            <a:endParaRPr lang="ru-RU" altLang="en-US" sz="20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descr="IMG_20171128_122114-1">
            <a:extLst>
              <a:ext uri="{FF2B5EF4-FFF2-40B4-BE49-F238E27FC236}">
                <a16:creationId xmlns:a16="http://schemas.microsoft.com/office/drawing/2014/main" xmlns="" id="{0DFED15A-3F4F-F13D-D25E-06CC76ABD4A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17813" y="1585913"/>
            <a:ext cx="6434137" cy="344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Text Box 7">
            <a:extLst>
              <a:ext uri="{FF2B5EF4-FFF2-40B4-BE49-F238E27FC236}">
                <a16:creationId xmlns:a16="http://schemas.microsoft.com/office/drawing/2014/main" xmlns="" id="{3659BAA9-68FD-B0B0-8812-AECD66A75397}"/>
              </a:ext>
            </a:extLst>
          </p:cNvPr>
          <p:cNvSpPr txBox="1">
            <a:spLocks noChangeArrowheads="1"/>
          </p:cNvSpPr>
          <p:nvPr/>
        </p:nvSpPr>
        <p:spPr bwMode="auto">
          <a:xfrm>
            <a:off x="5249863" y="504825"/>
            <a:ext cx="25844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000" b="1"/>
              <a:t>Rezident PI Edineţ </a:t>
            </a:r>
          </a:p>
          <a:p>
            <a:pPr algn="ctr" eaLnBrk="1" hangingPunct="1"/>
            <a:r>
              <a:rPr lang="ro-RO" altLang="en-US" sz="2000" b="1"/>
              <a:t>CÎ ECOFRUCT COM</a:t>
            </a:r>
            <a:endParaRPr lang="ru-RU" altLang="en-US" sz="2000" b="1"/>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IMG_20171128_122058">
            <a:extLst>
              <a:ext uri="{FF2B5EF4-FFF2-40B4-BE49-F238E27FC236}">
                <a16:creationId xmlns:a16="http://schemas.microsoft.com/office/drawing/2014/main" xmlns="" id="{34678BA9-DEA7-9F65-2A6C-83D3E7BCD74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54275" y="1239838"/>
            <a:ext cx="7172325" cy="420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79" name="Text Box 7">
            <a:extLst>
              <a:ext uri="{FF2B5EF4-FFF2-40B4-BE49-F238E27FC236}">
                <a16:creationId xmlns:a16="http://schemas.microsoft.com/office/drawing/2014/main" xmlns="" id="{CE16B70A-D054-788B-A540-20EAC4A40CF8}"/>
              </a:ext>
            </a:extLst>
          </p:cNvPr>
          <p:cNvSpPr txBox="1">
            <a:spLocks noChangeArrowheads="1"/>
          </p:cNvSpPr>
          <p:nvPr/>
        </p:nvSpPr>
        <p:spPr bwMode="auto">
          <a:xfrm>
            <a:off x="4770438" y="369888"/>
            <a:ext cx="3508375"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000" b="1"/>
              <a:t>Rezident PI Edineţ</a:t>
            </a:r>
          </a:p>
          <a:p>
            <a:pPr algn="ctr" eaLnBrk="1" hangingPunct="1"/>
            <a:r>
              <a:rPr lang="ro-RO" altLang="en-US" sz="2000" b="1"/>
              <a:t>CÎ ASPECT FRUCT COM</a:t>
            </a:r>
            <a:endParaRPr lang="ru-RU" altLang="en-US" sz="2000" b="1"/>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IMG_20171128_141402">
            <a:extLst>
              <a:ext uri="{FF2B5EF4-FFF2-40B4-BE49-F238E27FC236}">
                <a16:creationId xmlns:a16="http://schemas.microsoft.com/office/drawing/2014/main" xmlns="" id="{042590E7-A5DB-AAA9-4960-94A4A12F37C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89138" y="1387475"/>
            <a:ext cx="8466137" cy="423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Text Box 7">
            <a:extLst>
              <a:ext uri="{FF2B5EF4-FFF2-40B4-BE49-F238E27FC236}">
                <a16:creationId xmlns:a16="http://schemas.microsoft.com/office/drawing/2014/main" xmlns="" id="{0F2B2E31-4FE4-8DE4-94AA-2D67D3B786C1}"/>
              </a:ext>
            </a:extLst>
          </p:cNvPr>
          <p:cNvSpPr txBox="1">
            <a:spLocks noChangeArrowheads="1"/>
          </p:cNvSpPr>
          <p:nvPr/>
        </p:nvSpPr>
        <p:spPr bwMode="auto">
          <a:xfrm>
            <a:off x="5199063" y="504825"/>
            <a:ext cx="268605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000" b="1"/>
              <a:t>Rezident PI Edineţ </a:t>
            </a:r>
          </a:p>
          <a:p>
            <a:pPr algn="ctr" eaLnBrk="1" hangingPunct="1"/>
            <a:r>
              <a:rPr lang="ro-RO" altLang="en-US" sz="2000" b="1"/>
              <a:t>SRL AGRODENIDAN</a:t>
            </a:r>
            <a:endParaRPr lang="ru-RU" altLang="en-US" sz="2000"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descr="DJI_0010">
            <a:extLst>
              <a:ext uri="{FF2B5EF4-FFF2-40B4-BE49-F238E27FC236}">
                <a16:creationId xmlns:a16="http://schemas.microsoft.com/office/drawing/2014/main" xmlns="" id="{71F2162C-1B6E-CB77-7A91-FEC0E8425B7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52650" y="1189038"/>
            <a:ext cx="7808913" cy="439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 Box 7">
            <a:extLst>
              <a:ext uri="{FF2B5EF4-FFF2-40B4-BE49-F238E27FC236}">
                <a16:creationId xmlns:a16="http://schemas.microsoft.com/office/drawing/2014/main" xmlns="" id="{DD15BDC0-6287-95C9-E981-43991E907D54}"/>
              </a:ext>
            </a:extLst>
          </p:cNvPr>
          <p:cNvSpPr txBox="1">
            <a:spLocks noChangeArrowheads="1"/>
          </p:cNvSpPr>
          <p:nvPr/>
        </p:nvSpPr>
        <p:spPr bwMode="auto">
          <a:xfrm>
            <a:off x="4203700" y="636588"/>
            <a:ext cx="36957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sz="2000" b="1"/>
              <a:t>Bloc administrativ PI EDINEŢ</a:t>
            </a:r>
            <a:endParaRPr lang="ru-RU" altLang="en-US" sz="20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Прямоугольник 28">
            <a:extLst>
              <a:ext uri="{FF2B5EF4-FFF2-40B4-BE49-F238E27FC236}">
                <a16:creationId xmlns:a16="http://schemas.microsoft.com/office/drawing/2014/main" xmlns="" id="{E7C5E629-8885-D6B6-404F-F139457F8CAF}"/>
              </a:ext>
            </a:extLst>
          </p:cNvPr>
          <p:cNvSpPr>
            <a:spLocks noChangeArrowheads="1"/>
          </p:cNvSpPr>
          <p:nvPr/>
        </p:nvSpPr>
        <p:spPr bwMode="auto">
          <a:xfrm>
            <a:off x="2246313" y="1000125"/>
            <a:ext cx="7294562"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endParaRPr lang="ro-RO" altLang="en-US" sz="4000" b="1" i="1">
              <a:solidFill>
                <a:srgbClr val="17375E"/>
              </a:solidFill>
              <a:latin typeface="Calibri" panose="020F0502020204030204" pitchFamily="34" charset="0"/>
            </a:endParaRPr>
          </a:p>
          <a:p>
            <a:pPr algn="ctr" eaLnBrk="1" hangingPunct="1">
              <a:lnSpc>
                <a:spcPct val="100000"/>
              </a:lnSpc>
              <a:spcBef>
                <a:spcPct val="0"/>
              </a:spcBef>
              <a:buFontTx/>
              <a:buNone/>
            </a:pPr>
            <a:endParaRPr lang="ro-RO"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en-US"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en-US"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en-US"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en-US"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15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18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endParaRPr lang="ro-RO" altLang="en-US" sz="2400" b="1">
              <a:solidFill>
                <a:srgbClr val="17375E"/>
              </a:solidFill>
              <a:latin typeface="Calibri" panose="020F0502020204030204" pitchFamily="34" charset="0"/>
            </a:endParaRPr>
          </a:p>
          <a:p>
            <a:pPr algn="ctr" eaLnBrk="1" hangingPunct="1">
              <a:lnSpc>
                <a:spcPct val="100000"/>
              </a:lnSpc>
              <a:spcBef>
                <a:spcPct val="0"/>
              </a:spcBef>
              <a:buFontTx/>
              <a:buNone/>
            </a:pPr>
            <a:r>
              <a:rPr lang="ro-RO" altLang="en-US" sz="2400" b="1">
                <a:solidFill>
                  <a:srgbClr val="17375E"/>
                </a:solidFill>
                <a:latin typeface="Calibri" panose="020F0502020204030204" pitchFamily="34" charset="0"/>
              </a:rPr>
              <a:t>Parcul Industrial </a:t>
            </a:r>
            <a:r>
              <a:rPr lang="ro-RO" altLang="en-US" sz="2400" b="1">
                <a:solidFill>
                  <a:srgbClr val="17375E"/>
                </a:solidFill>
                <a:latin typeface="Times New Roman" panose="02020603050405020304" pitchFamily="18" charset="0"/>
              </a:rPr>
              <a:t>„EDINEŢ”</a:t>
            </a:r>
            <a:endParaRPr lang="ro-RO" altLang="en-US" sz="2400" b="1">
              <a:solidFill>
                <a:srgbClr val="17375E"/>
              </a:solidFill>
              <a:latin typeface="Times New Roman" panose="02020603050405020304" pitchFamily="18" charset="0"/>
              <a:hlinkClick r:id="rId2"/>
            </a:endParaRPr>
          </a:p>
          <a:p>
            <a:pPr algn="ctr" eaLnBrk="1" hangingPunct="1">
              <a:lnSpc>
                <a:spcPct val="100000"/>
              </a:lnSpc>
              <a:spcBef>
                <a:spcPct val="0"/>
              </a:spcBef>
              <a:buFontTx/>
              <a:buNone/>
            </a:pPr>
            <a:endParaRPr lang="ro-RO" altLang="en-US" sz="1800" b="1" i="1">
              <a:solidFill>
                <a:srgbClr val="17375E"/>
              </a:solidFill>
              <a:latin typeface="Calibri" panose="020F0502020204030204" pitchFamily="34" charset="0"/>
              <a:hlinkClick r:id="rId2"/>
            </a:endParaRPr>
          </a:p>
          <a:p>
            <a:pPr algn="ctr" eaLnBrk="1" hangingPunct="1">
              <a:lnSpc>
                <a:spcPct val="100000"/>
              </a:lnSpc>
              <a:spcBef>
                <a:spcPct val="0"/>
              </a:spcBef>
              <a:buFontTx/>
              <a:buNone/>
            </a:pPr>
            <a:r>
              <a:rPr lang="ro-RO" altLang="en-US" b="1">
                <a:solidFill>
                  <a:srgbClr val="17375E"/>
                </a:solidFill>
                <a:latin typeface="Calibri" panose="020F0502020204030204" pitchFamily="34" charset="0"/>
              </a:rPr>
              <a:t>Tel/fax. </a:t>
            </a:r>
            <a:r>
              <a:rPr lang="en-US" altLang="en-US" b="1">
                <a:solidFill>
                  <a:srgbClr val="17375E"/>
                </a:solidFill>
                <a:latin typeface="Calibri" panose="020F0502020204030204" pitchFamily="34" charset="0"/>
              </a:rPr>
              <a:t>+ 373 68128114</a:t>
            </a:r>
            <a:r>
              <a:rPr lang="ro-RO" altLang="en-US" b="1">
                <a:solidFill>
                  <a:srgbClr val="17375E"/>
                </a:solidFill>
                <a:latin typeface="Calibri" panose="020F0502020204030204" pitchFamily="34" charset="0"/>
              </a:rPr>
              <a:t>, </a:t>
            </a:r>
            <a:r>
              <a:rPr lang="en-US" altLang="en-US" b="1">
                <a:solidFill>
                  <a:srgbClr val="17375E"/>
                </a:solidFill>
                <a:latin typeface="Calibri" panose="020F0502020204030204" pitchFamily="34" charset="0"/>
              </a:rPr>
              <a:t>+ 373 246 </a:t>
            </a:r>
            <a:r>
              <a:rPr lang="ro-RO" altLang="en-US" b="1">
                <a:solidFill>
                  <a:srgbClr val="17375E"/>
                </a:solidFill>
                <a:latin typeface="Calibri" panose="020F0502020204030204" pitchFamily="34" charset="0"/>
              </a:rPr>
              <a:t>2-</a:t>
            </a:r>
            <a:r>
              <a:rPr lang="en-US" altLang="en-US" b="1">
                <a:solidFill>
                  <a:srgbClr val="17375E"/>
                </a:solidFill>
                <a:latin typeface="Calibri" panose="020F0502020204030204" pitchFamily="34" charset="0"/>
              </a:rPr>
              <a:t>2830</a:t>
            </a:r>
            <a:endParaRPr lang="ro-RO" altLang="en-US" b="1">
              <a:solidFill>
                <a:srgbClr val="17375E"/>
              </a:solidFill>
              <a:latin typeface="Calibri" panose="020F0502020204030204" pitchFamily="34" charset="0"/>
            </a:endParaRPr>
          </a:p>
          <a:p>
            <a:pPr algn="ctr" eaLnBrk="1" hangingPunct="1">
              <a:lnSpc>
                <a:spcPct val="100000"/>
              </a:lnSpc>
              <a:spcBef>
                <a:spcPct val="0"/>
              </a:spcBef>
              <a:buFontTx/>
              <a:buNone/>
            </a:pPr>
            <a:r>
              <a:rPr lang="ro-RO" altLang="en-US" b="1">
                <a:solidFill>
                  <a:srgbClr val="17375E"/>
                </a:solidFill>
                <a:latin typeface="Calibri" panose="020F0502020204030204" pitchFamily="34" charset="0"/>
              </a:rPr>
              <a:t>www.</a:t>
            </a:r>
            <a:r>
              <a:rPr lang="en-US" altLang="en-US" b="1">
                <a:solidFill>
                  <a:srgbClr val="17375E"/>
                </a:solidFill>
                <a:latin typeface="Calibri" panose="020F0502020204030204" pitchFamily="34" charset="0"/>
              </a:rPr>
              <a:t>industrialparc-edinet.md</a:t>
            </a:r>
            <a:r>
              <a:rPr lang="ro-RO" altLang="en-US" b="1">
                <a:solidFill>
                  <a:srgbClr val="17375E"/>
                </a:solidFill>
                <a:latin typeface="Calibri" panose="020F0502020204030204" pitchFamily="34" charset="0"/>
              </a:rPr>
              <a:t> </a:t>
            </a:r>
          </a:p>
          <a:p>
            <a:pPr algn="ctr" eaLnBrk="1" hangingPunct="1">
              <a:lnSpc>
                <a:spcPct val="100000"/>
              </a:lnSpc>
              <a:spcBef>
                <a:spcPct val="0"/>
              </a:spcBef>
              <a:buFontTx/>
              <a:buNone/>
            </a:pPr>
            <a:r>
              <a:rPr lang="ro-RO" altLang="en-US" b="1">
                <a:solidFill>
                  <a:srgbClr val="17375E"/>
                </a:solidFill>
                <a:latin typeface="Calibri" panose="020F0502020204030204" pitchFamily="34" charset="0"/>
              </a:rPr>
              <a:t>E-mail</a:t>
            </a:r>
            <a:r>
              <a:rPr lang="en-US" altLang="en-US" b="1">
                <a:solidFill>
                  <a:srgbClr val="17375E"/>
                </a:solidFill>
                <a:latin typeface="Calibri" panose="020F0502020204030204" pitchFamily="34" charset="0"/>
              </a:rPr>
              <a:t>: </a:t>
            </a:r>
            <a:r>
              <a:rPr lang="ro-RO" altLang="en-US" b="1">
                <a:solidFill>
                  <a:srgbClr val="17375E"/>
                </a:solidFill>
                <a:latin typeface="Calibri" panose="020F0502020204030204" pitchFamily="34" charset="0"/>
              </a:rPr>
              <a:t>artur.resetnicov</a:t>
            </a:r>
            <a:r>
              <a:rPr lang="en-US" altLang="en-US" b="1">
                <a:solidFill>
                  <a:srgbClr val="17375E"/>
                </a:solidFill>
                <a:latin typeface="Calibri" panose="020F0502020204030204" pitchFamily="34" charset="0"/>
              </a:rPr>
              <a:t>@gmail.com  </a:t>
            </a:r>
          </a:p>
        </p:txBody>
      </p:sp>
      <p:pic>
        <p:nvPicPr>
          <p:cNvPr id="27651" name="Picture 5" descr="DJI_0010">
            <a:extLst>
              <a:ext uri="{FF2B5EF4-FFF2-40B4-BE49-F238E27FC236}">
                <a16:creationId xmlns:a16="http://schemas.microsoft.com/office/drawing/2014/main" xmlns="" id="{BE6DE8A4-62DC-9DF1-B018-32AE937B148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3793" y="0"/>
            <a:ext cx="9669517" cy="4086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WordArt 6">
            <a:extLst>
              <a:ext uri="{FF2B5EF4-FFF2-40B4-BE49-F238E27FC236}">
                <a16:creationId xmlns:a16="http://schemas.microsoft.com/office/drawing/2014/main" xmlns="" id="{EE03012C-C3F4-CE62-32E9-BD4E056D1ADF}"/>
              </a:ext>
            </a:extLst>
          </p:cNvPr>
          <p:cNvSpPr>
            <a:spLocks noChangeArrowheads="1" noChangeShapeType="1" noTextEdit="1"/>
          </p:cNvSpPr>
          <p:nvPr/>
        </p:nvSpPr>
        <p:spPr bwMode="auto">
          <a:xfrm>
            <a:off x="1171575" y="571500"/>
            <a:ext cx="10501313" cy="1090613"/>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chemeClr val="bg1"/>
              </a:contourClr>
            </a:sp3d>
          </a:bodyPr>
          <a:lstStyle/>
          <a:p>
            <a:pPr algn="ctr"/>
            <a:endParaRPr lang="en-US" sz="3600" kern="10" dirty="0">
              <a:ln w="9525">
                <a:round/>
                <a:headEnd/>
                <a:tailEnd/>
              </a:ln>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E6E98EE4-8992-3050-C3CB-D798E75FE693}"/>
              </a:ext>
            </a:extLst>
          </p:cNvPr>
          <p:cNvSpPr>
            <a:spLocks noGrp="1"/>
          </p:cNvSpPr>
          <p:nvPr>
            <p:ph type="title"/>
          </p:nvPr>
        </p:nvSpPr>
        <p:spPr/>
        <p:txBody>
          <a:bodyPr/>
          <a:lstStyle/>
          <a:p>
            <a:r>
              <a:rPr lang="ro-RO" altLang="en-US">
                <a:solidFill>
                  <a:schemeClr val="tx1"/>
                </a:solidFill>
              </a:rPr>
              <a:t>Constituirea Parcului Industrial ”</a:t>
            </a:r>
            <a:r>
              <a:rPr lang="en-US" altLang="en-US">
                <a:solidFill>
                  <a:schemeClr val="tx1"/>
                </a:solidFill>
              </a:rPr>
              <a:t>EDINET</a:t>
            </a:r>
            <a:r>
              <a:rPr lang="ro-RO" altLang="en-US">
                <a:solidFill>
                  <a:schemeClr val="tx1"/>
                </a:solidFill>
              </a:rPr>
              <a:t>”</a:t>
            </a:r>
            <a:endParaRPr lang="en-US" altLang="en-US">
              <a:solidFill>
                <a:schemeClr val="tx1"/>
              </a:solidFill>
            </a:endParaRPr>
          </a:p>
        </p:txBody>
      </p:sp>
      <p:sp>
        <p:nvSpPr>
          <p:cNvPr id="11267" name="AutoShape 3">
            <a:extLst>
              <a:ext uri="{FF2B5EF4-FFF2-40B4-BE49-F238E27FC236}">
                <a16:creationId xmlns:a16="http://schemas.microsoft.com/office/drawing/2014/main" xmlns="" id="{4D030520-0403-1C6A-34A8-510ECBD34FAA}"/>
              </a:ext>
            </a:extLst>
          </p:cNvPr>
          <p:cNvSpPr>
            <a:spLocks noChangeArrowheads="1"/>
          </p:cNvSpPr>
          <p:nvPr/>
        </p:nvSpPr>
        <p:spPr bwMode="auto">
          <a:xfrm>
            <a:off x="273050" y="3117850"/>
            <a:ext cx="6148388" cy="2087563"/>
          </a:xfrm>
          <a:prstGeom prst="flowChartAlternateProcess">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ro-RO" altLang="en-US" b="1" dirty="0"/>
          </a:p>
          <a:p>
            <a:pPr algn="ctr" eaLnBrk="1" hangingPunct="1"/>
            <a:r>
              <a:rPr lang="ro-RO" altLang="en-US" b="1" dirty="0"/>
              <a:t>Titlul de Parc Industrial i s-a acordat </a:t>
            </a:r>
          </a:p>
          <a:p>
            <a:pPr algn="ctr" eaLnBrk="1" hangingPunct="1"/>
            <a:r>
              <a:rPr lang="ro-RO" altLang="en-US" b="1" dirty="0"/>
              <a:t> Întreprinderii Administratoare</a:t>
            </a:r>
          </a:p>
          <a:p>
            <a:pPr algn="ctr" eaLnBrk="1" hangingPunct="1"/>
            <a:r>
              <a:rPr lang="ro-RO" altLang="en-US" b="1" dirty="0"/>
              <a:t>SRL  ECO – GARANT prin</a:t>
            </a:r>
            <a:r>
              <a:rPr lang="ro-RO" altLang="en-US" dirty="0"/>
              <a:t> </a:t>
            </a:r>
          </a:p>
          <a:p>
            <a:pPr algn="ctr" eaLnBrk="1" hangingPunct="1"/>
            <a:r>
              <a:rPr lang="ro-RO" altLang="en-US" b="1" dirty="0"/>
              <a:t>Hotărârea Guvernului nr.666 </a:t>
            </a:r>
          </a:p>
          <a:p>
            <a:pPr algn="ctr" eaLnBrk="1" hangingPunct="1"/>
            <a:r>
              <a:rPr lang="ro-RO" altLang="en-US" b="1" dirty="0"/>
              <a:t>din 02.09.2013 cu privire la acordarea</a:t>
            </a:r>
          </a:p>
          <a:p>
            <a:pPr algn="ctr" eaLnBrk="1" hangingPunct="1"/>
            <a:r>
              <a:rPr lang="ro-RO" altLang="en-US" b="1" dirty="0"/>
              <a:t> titlului de Parc Industrial</a:t>
            </a:r>
          </a:p>
          <a:p>
            <a:pPr algn="ctr" eaLnBrk="1" hangingPunct="1"/>
            <a:endParaRPr lang="ru-RU" altLang="en-US" b="1" dirty="0"/>
          </a:p>
          <a:p>
            <a:pPr algn="ctr" eaLnBrk="1" hangingPunct="1"/>
            <a:endParaRPr lang="ru-RU" altLang="en-US" b="1" dirty="0"/>
          </a:p>
        </p:txBody>
      </p:sp>
      <p:sp>
        <p:nvSpPr>
          <p:cNvPr id="11268" name="AutoShape 4">
            <a:extLst>
              <a:ext uri="{FF2B5EF4-FFF2-40B4-BE49-F238E27FC236}">
                <a16:creationId xmlns:a16="http://schemas.microsoft.com/office/drawing/2014/main" xmlns="" id="{636063A2-3DCC-5E18-92FA-58C0D6EC06BA}"/>
              </a:ext>
            </a:extLst>
          </p:cNvPr>
          <p:cNvSpPr>
            <a:spLocks noChangeArrowheads="1"/>
          </p:cNvSpPr>
          <p:nvPr/>
        </p:nvSpPr>
        <p:spPr bwMode="auto">
          <a:xfrm>
            <a:off x="2106613" y="5651500"/>
            <a:ext cx="4513262" cy="9271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b="1"/>
              <a:t>Suprafaţa totală  a PI Edineţ– 17,89 ha </a:t>
            </a:r>
          </a:p>
          <a:p>
            <a:pPr algn="ctr" eaLnBrk="1" hangingPunct="1"/>
            <a:r>
              <a:rPr lang="ro-RO" altLang="en-US" b="1"/>
              <a:t>teren GREENFILD.</a:t>
            </a:r>
            <a:endParaRPr lang="ru-RU" altLang="en-US" b="1"/>
          </a:p>
        </p:txBody>
      </p:sp>
      <p:pic>
        <p:nvPicPr>
          <p:cNvPr id="11269" name="Picture 6" descr="DJI_0006">
            <a:extLst>
              <a:ext uri="{FF2B5EF4-FFF2-40B4-BE49-F238E27FC236}">
                <a16:creationId xmlns:a16="http://schemas.microsoft.com/office/drawing/2014/main" xmlns="" id="{5E3A8715-A132-A15D-7E7C-81764D28EA3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8600" y="3487738"/>
            <a:ext cx="4343400" cy="2627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AutoShape 7">
            <a:extLst>
              <a:ext uri="{FF2B5EF4-FFF2-40B4-BE49-F238E27FC236}">
                <a16:creationId xmlns:a16="http://schemas.microsoft.com/office/drawing/2014/main" xmlns="" id="{38FE9941-AA7E-62E9-84C5-5205AAA51F9C}"/>
              </a:ext>
            </a:extLst>
          </p:cNvPr>
          <p:cNvSpPr>
            <a:spLocks noChangeArrowheads="1"/>
          </p:cNvSpPr>
          <p:nvPr/>
        </p:nvSpPr>
        <p:spPr bwMode="auto">
          <a:xfrm>
            <a:off x="4489450" y="1314450"/>
            <a:ext cx="7702550" cy="159067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ro-RO" altLang="en-US" b="1"/>
              <a:t>Constituit în baza Legii nr.182 din 15.07.2010 cu privire </a:t>
            </a:r>
          </a:p>
          <a:p>
            <a:pPr algn="ctr" eaLnBrk="1" hangingPunct="1"/>
            <a:r>
              <a:rPr lang="ro-RO" altLang="en-US" b="1"/>
              <a:t>la parcurile industriale la inițiativa Primăriei mun. Edineţ și </a:t>
            </a:r>
          </a:p>
          <a:p>
            <a:pPr algn="ctr" eaLnBrk="1" hangingPunct="1"/>
            <a:r>
              <a:rPr lang="ro-RO" altLang="en-US" b="1"/>
              <a:t>Consiliului Raional Edineţ, și cu susţinerea Ministerului </a:t>
            </a:r>
          </a:p>
          <a:p>
            <a:pPr algn="ctr" eaLnBrk="1" hangingPunct="1"/>
            <a:r>
              <a:rPr lang="ro-RO" altLang="en-US" b="1"/>
              <a:t>Economiei</a:t>
            </a:r>
            <a:endParaRPr lang="ru-RU" altLang="en-US"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xmlns="" id="{643A75AD-7CFC-A55F-A724-307D5DC0C113}"/>
              </a:ext>
            </a:extLst>
          </p:cNvPr>
          <p:cNvSpPr>
            <a:spLocks noGrp="1"/>
          </p:cNvSpPr>
          <p:nvPr>
            <p:ph type="title"/>
          </p:nvPr>
        </p:nvSpPr>
        <p:spPr/>
        <p:txBody>
          <a:bodyPr/>
          <a:lstStyle/>
          <a:p>
            <a:pPr algn="ctr"/>
            <a:r>
              <a:rPr lang="en-US" altLang="en-US"/>
              <a:t>Amplasarea regională</a:t>
            </a:r>
          </a:p>
        </p:txBody>
      </p:sp>
      <p:sp>
        <p:nvSpPr>
          <p:cNvPr id="12291" name="Объект 2">
            <a:extLst>
              <a:ext uri="{FF2B5EF4-FFF2-40B4-BE49-F238E27FC236}">
                <a16:creationId xmlns:a16="http://schemas.microsoft.com/office/drawing/2014/main" xmlns="" id="{920A9E52-10F9-5760-01C9-46C72900F15D}"/>
              </a:ext>
            </a:extLst>
          </p:cNvPr>
          <p:cNvSpPr>
            <a:spLocks/>
          </p:cNvSpPr>
          <p:nvPr/>
        </p:nvSpPr>
        <p:spPr bwMode="auto">
          <a:xfrm>
            <a:off x="5778500" y="2058988"/>
            <a:ext cx="6203950" cy="3986212"/>
          </a:xfrm>
          <a:prstGeom prst="rect">
            <a:avLst/>
          </a:prstGeom>
          <a:solidFill>
            <a:srgbClr val="BCBAB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a:buFont typeface="Arial" panose="020B0604020202020204" pitchFamily="34" charset="0"/>
              <a:buNone/>
            </a:pPr>
            <a:r>
              <a:rPr lang="ro-RO" altLang="en-US" sz="1600" b="1">
                <a:solidFill>
                  <a:srgbClr val="000000"/>
                </a:solidFill>
              </a:rPr>
              <a:t>Municipiul Edineţ</a:t>
            </a:r>
            <a:endParaRPr lang="vi-VN" altLang="en-US" sz="1600">
              <a:solidFill>
                <a:srgbClr val="000000"/>
              </a:solidFill>
            </a:endParaRPr>
          </a:p>
          <a:p>
            <a:pPr>
              <a:buFont typeface="Arial" panose="020B0604020202020204" pitchFamily="34" charset="0"/>
              <a:buNone/>
            </a:pPr>
            <a:r>
              <a:rPr lang="vi-VN" altLang="en-US" sz="1600">
                <a:solidFill>
                  <a:srgbClr val="0000FF"/>
                </a:solidFill>
              </a:rPr>
              <a:t>Total populaţie:</a:t>
            </a:r>
            <a:r>
              <a:rPr lang="ro-RO" altLang="en-US" sz="1600">
                <a:solidFill>
                  <a:srgbClr val="0000FF"/>
                </a:solidFill>
              </a:rPr>
              <a:t>	20200</a:t>
            </a:r>
            <a:r>
              <a:rPr lang="vi-VN" altLang="en-US" sz="1600">
                <a:solidFill>
                  <a:srgbClr val="0000FF"/>
                </a:solidFill>
              </a:rPr>
              <a:t> pers.</a:t>
            </a:r>
          </a:p>
          <a:p>
            <a:pPr>
              <a:buFont typeface="Arial" panose="020B0604020202020204" pitchFamily="34" charset="0"/>
              <a:buNone/>
            </a:pPr>
            <a:endParaRPr lang="ro-RO" altLang="en-US" sz="1600">
              <a:solidFill>
                <a:srgbClr val="0000FF"/>
              </a:solidFill>
            </a:endParaRPr>
          </a:p>
          <a:p>
            <a:pPr algn="ctr">
              <a:buFont typeface="Arial" panose="020B0604020202020204" pitchFamily="34" charset="0"/>
              <a:buNone/>
            </a:pPr>
            <a:r>
              <a:rPr lang="vi-VN" altLang="en-US" sz="1600" b="1">
                <a:solidFill>
                  <a:srgbClr val="000000"/>
                </a:solidFill>
              </a:rPr>
              <a:t>Amplasare geografică</a:t>
            </a:r>
            <a:r>
              <a:rPr lang="ro-RO" altLang="en-US" sz="1600" b="1">
                <a:solidFill>
                  <a:srgbClr val="000000"/>
                </a:solidFill>
              </a:rPr>
              <a:t>:</a:t>
            </a:r>
            <a:r>
              <a:rPr lang="ro-RO" altLang="en-US" sz="1600">
                <a:solidFill>
                  <a:srgbClr val="FFFF00"/>
                </a:solidFill>
              </a:rPr>
              <a:t>  </a:t>
            </a:r>
            <a:r>
              <a:rPr lang="vi-VN" altLang="en-US" sz="1600">
                <a:solidFill>
                  <a:srgbClr val="FFFF00"/>
                </a:solidFill>
              </a:rPr>
              <a:t> </a:t>
            </a:r>
            <a:endParaRPr lang="ro-RO" altLang="en-US" sz="1600">
              <a:solidFill>
                <a:srgbClr val="FFFF00"/>
              </a:solidFill>
            </a:endParaRPr>
          </a:p>
          <a:p>
            <a:r>
              <a:rPr lang="en-US" altLang="en-US" sz="1600">
                <a:solidFill>
                  <a:srgbClr val="0000FF"/>
                </a:solidFill>
              </a:rPr>
              <a:t>200</a:t>
            </a:r>
            <a:r>
              <a:rPr lang="ro-RO" altLang="en-US" sz="1600">
                <a:solidFill>
                  <a:srgbClr val="0000FF"/>
                </a:solidFill>
              </a:rPr>
              <a:t> </a:t>
            </a:r>
            <a:r>
              <a:rPr lang="vi-VN" altLang="en-US" sz="1600">
                <a:solidFill>
                  <a:srgbClr val="0000FF"/>
                </a:solidFill>
              </a:rPr>
              <a:t>km la nord de mun. Chişinău</a:t>
            </a:r>
          </a:p>
          <a:p>
            <a:r>
              <a:rPr lang="vi-VN" altLang="en-US" sz="1600">
                <a:solidFill>
                  <a:srgbClr val="0000FF"/>
                </a:solidFill>
              </a:rPr>
              <a:t>acces direct la traseele rutiere internaţionale</a:t>
            </a:r>
          </a:p>
          <a:p>
            <a:r>
              <a:rPr lang="vi-VN" altLang="en-US" sz="1600">
                <a:solidFill>
                  <a:srgbClr val="0000FF"/>
                </a:solidFill>
              </a:rPr>
              <a:t>terminal a căii ferate</a:t>
            </a:r>
            <a:r>
              <a:rPr lang="ro-RO" altLang="en-US" sz="1600">
                <a:solidFill>
                  <a:srgbClr val="0000FF"/>
                </a:solidFill>
              </a:rPr>
              <a:t> st. Brătuşeni</a:t>
            </a:r>
            <a:r>
              <a:rPr lang="vi-VN" altLang="en-US" sz="1600">
                <a:solidFill>
                  <a:srgbClr val="0000FF"/>
                </a:solidFill>
              </a:rPr>
              <a:t> la distanţa de </a:t>
            </a:r>
            <a:r>
              <a:rPr lang="ro-RO" altLang="en-US" sz="1600">
                <a:solidFill>
                  <a:srgbClr val="0000FF"/>
                </a:solidFill>
              </a:rPr>
              <a:t>8</a:t>
            </a:r>
            <a:r>
              <a:rPr lang="vi-VN" altLang="en-US" sz="1600">
                <a:solidFill>
                  <a:srgbClr val="0000FF"/>
                </a:solidFill>
              </a:rPr>
              <a:t> km</a:t>
            </a:r>
          </a:p>
          <a:p>
            <a:r>
              <a:rPr lang="vi-VN" altLang="en-US" sz="1600">
                <a:solidFill>
                  <a:srgbClr val="0000FF"/>
                </a:solidFill>
              </a:rPr>
              <a:t>aeroportul internaţional Chişinău la distanţa de </a:t>
            </a:r>
            <a:r>
              <a:rPr lang="ro-RO" altLang="en-US" sz="1600">
                <a:solidFill>
                  <a:srgbClr val="0000FF"/>
                </a:solidFill>
              </a:rPr>
              <a:t> </a:t>
            </a:r>
            <a:r>
              <a:rPr lang="en-US" altLang="en-US" sz="1600">
                <a:solidFill>
                  <a:srgbClr val="0000FF"/>
                </a:solidFill>
              </a:rPr>
              <a:t>20</a:t>
            </a:r>
            <a:r>
              <a:rPr lang="vi-VN" altLang="en-US" sz="1600">
                <a:solidFill>
                  <a:srgbClr val="0000FF"/>
                </a:solidFill>
              </a:rPr>
              <a:t>5 km</a:t>
            </a:r>
          </a:p>
          <a:p>
            <a:r>
              <a:rPr lang="vi-VN" altLang="en-US" sz="1600">
                <a:solidFill>
                  <a:srgbClr val="0000FF"/>
                </a:solidFill>
              </a:rPr>
              <a:t>portul internaţional Liber Djurdjuleşti la distanţa </a:t>
            </a:r>
            <a:r>
              <a:rPr lang="ro-RO" altLang="en-US" sz="1600">
                <a:solidFill>
                  <a:srgbClr val="0000FF"/>
                </a:solidFill>
              </a:rPr>
              <a:t> </a:t>
            </a:r>
            <a:r>
              <a:rPr lang="vi-VN" altLang="en-US" sz="1600">
                <a:solidFill>
                  <a:srgbClr val="0000FF"/>
                </a:solidFill>
              </a:rPr>
              <a:t>de 3</a:t>
            </a:r>
            <a:r>
              <a:rPr lang="en-US" altLang="en-US" sz="1600">
                <a:solidFill>
                  <a:srgbClr val="0000FF"/>
                </a:solidFill>
              </a:rPr>
              <a:t>80</a:t>
            </a:r>
            <a:r>
              <a:rPr lang="vi-VN" altLang="en-US" sz="1600">
                <a:solidFill>
                  <a:srgbClr val="0000FF"/>
                </a:solidFill>
              </a:rPr>
              <a:t> km</a:t>
            </a:r>
          </a:p>
          <a:p>
            <a:r>
              <a:rPr lang="vi-VN" altLang="en-US" sz="1600">
                <a:solidFill>
                  <a:srgbClr val="0000FF"/>
                </a:solidFill>
              </a:rPr>
              <a:t>portul internaţional Odesa la distanţa de 3</a:t>
            </a:r>
            <a:r>
              <a:rPr lang="en-US" altLang="en-US" sz="1600">
                <a:solidFill>
                  <a:srgbClr val="0000FF"/>
                </a:solidFill>
              </a:rPr>
              <a:t>75</a:t>
            </a:r>
            <a:r>
              <a:rPr lang="vi-VN" altLang="en-US" sz="1600">
                <a:solidFill>
                  <a:srgbClr val="0000FF"/>
                </a:solidFill>
              </a:rPr>
              <a:t> km</a:t>
            </a:r>
          </a:p>
          <a:p>
            <a:pPr>
              <a:buFont typeface="Arial" panose="020B0604020202020204" pitchFamily="34" charset="0"/>
              <a:buNone/>
            </a:pPr>
            <a:endParaRPr lang="ru-RU" altLang="en-US" sz="1600">
              <a:solidFill>
                <a:srgbClr val="0000FF"/>
              </a:solidFill>
            </a:endParaRPr>
          </a:p>
        </p:txBody>
      </p:sp>
      <p:pic>
        <p:nvPicPr>
          <p:cNvPr id="12292" name="Рисунок 7">
            <a:extLst>
              <a:ext uri="{FF2B5EF4-FFF2-40B4-BE49-F238E27FC236}">
                <a16:creationId xmlns:a16="http://schemas.microsoft.com/office/drawing/2014/main" xmlns="" id="{4C25B293-9206-299F-8C40-A6E2716EE593}"/>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65250" y="2586038"/>
            <a:ext cx="3609975" cy="3700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8" descr="DJI_0010">
            <a:extLst>
              <a:ext uri="{FF2B5EF4-FFF2-40B4-BE49-F238E27FC236}">
                <a16:creationId xmlns:a16="http://schemas.microsoft.com/office/drawing/2014/main" xmlns="" id="{CDCCE4A2-3709-A65F-8CB3-87DD98EB5E62}"/>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6225" y="4900613"/>
            <a:ext cx="2473325" cy="1390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4" name="Line 6">
            <a:extLst>
              <a:ext uri="{FF2B5EF4-FFF2-40B4-BE49-F238E27FC236}">
                <a16:creationId xmlns:a16="http://schemas.microsoft.com/office/drawing/2014/main" xmlns="" id="{41558C51-161A-F7F1-45A7-EBA1536930AD}"/>
              </a:ext>
            </a:extLst>
          </p:cNvPr>
          <p:cNvSpPr>
            <a:spLocks noChangeShapeType="1"/>
          </p:cNvSpPr>
          <p:nvPr/>
        </p:nvSpPr>
        <p:spPr bwMode="auto">
          <a:xfrm flipH="1">
            <a:off x="1162050" y="3014663"/>
            <a:ext cx="774700" cy="207010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xmlns="" id="{11A467BD-468A-A504-6F0D-CAC95BF2D79A}"/>
              </a:ext>
            </a:extLst>
          </p:cNvPr>
          <p:cNvSpPr>
            <a:spLocks noGrp="1"/>
          </p:cNvSpPr>
          <p:nvPr>
            <p:ph type="title"/>
          </p:nvPr>
        </p:nvSpPr>
        <p:spPr/>
        <p:txBody>
          <a:bodyPr/>
          <a:lstStyle/>
          <a:p>
            <a:r>
              <a:rPr lang="ro-RO" altLang="en-US">
                <a:solidFill>
                  <a:schemeClr val="tx1"/>
                </a:solidFill>
              </a:rPr>
              <a:t>Întreprinderea administratoare</a:t>
            </a:r>
            <a:r>
              <a:rPr lang="en-US" altLang="en-US">
                <a:solidFill>
                  <a:schemeClr val="tx1"/>
                </a:solidFill>
              </a:rPr>
              <a:t/>
            </a:r>
            <a:br>
              <a:rPr lang="en-US" altLang="en-US">
                <a:solidFill>
                  <a:schemeClr val="tx1"/>
                </a:solidFill>
              </a:rPr>
            </a:br>
            <a:r>
              <a:rPr lang="ro-RO" altLang="en-US">
                <a:solidFill>
                  <a:schemeClr val="tx1"/>
                </a:solidFill>
              </a:rPr>
              <a:t>„</a:t>
            </a:r>
            <a:r>
              <a:rPr lang="en-US" altLang="en-US">
                <a:solidFill>
                  <a:schemeClr val="tx1"/>
                </a:solidFill>
              </a:rPr>
              <a:t>ECO - GARANT</a:t>
            </a:r>
            <a:r>
              <a:rPr lang="ro-RO" altLang="en-US">
                <a:solidFill>
                  <a:schemeClr val="tx1"/>
                </a:solidFill>
              </a:rPr>
              <a:t>”</a:t>
            </a:r>
            <a:r>
              <a:rPr lang="en-US" altLang="en-US">
                <a:solidFill>
                  <a:schemeClr val="tx1"/>
                </a:solidFill>
              </a:rPr>
              <a:t> SRL</a:t>
            </a:r>
            <a:endParaRPr lang="en-US" altLang="en-US"/>
          </a:p>
        </p:txBody>
      </p:sp>
      <p:sp>
        <p:nvSpPr>
          <p:cNvPr id="4" name="Стрелка вправо 9">
            <a:extLst>
              <a:ext uri="{FF2B5EF4-FFF2-40B4-BE49-F238E27FC236}">
                <a16:creationId xmlns:a16="http://schemas.microsoft.com/office/drawing/2014/main" xmlns="" id="{48A9A9FF-DF88-9039-2453-78E69DDA9A14}"/>
              </a:ext>
            </a:extLst>
          </p:cNvPr>
          <p:cNvSpPr>
            <a:spLocks noChangeArrowheads="1"/>
          </p:cNvSpPr>
          <p:nvPr/>
        </p:nvSpPr>
        <p:spPr bwMode="auto">
          <a:xfrm>
            <a:off x="5483225" y="4100513"/>
            <a:ext cx="2106613" cy="727075"/>
          </a:xfrm>
          <a:prstGeom prst="rightArrow">
            <a:avLst>
              <a:gd name="adj1" fmla="val 50000"/>
              <a:gd name="adj2" fmla="val 92247"/>
            </a:avLst>
          </a:prstGeom>
          <a:solidFill>
            <a:schemeClr val="accent1"/>
          </a:solidFill>
          <a:ln w="15875" algn="ctr">
            <a:solidFill>
              <a:srgbClr val="385D8A"/>
            </a:solidFill>
            <a:miter lim="800000"/>
            <a:headEnd/>
            <a:tailEnd/>
          </a:ln>
        </p:spPr>
        <p:txBody>
          <a:bodyPr anchor="ctr"/>
          <a:lstStyle/>
          <a:p>
            <a:pPr algn="ctr" eaLnBrk="1" hangingPunct="1">
              <a:defRPr/>
            </a:pPr>
            <a:endParaRPr lang="ru-RU">
              <a:solidFill>
                <a:schemeClr val="lt1"/>
              </a:solidFill>
              <a:latin typeface="+mn-lt"/>
              <a:cs typeface="+mn-cs"/>
            </a:endParaRPr>
          </a:p>
        </p:txBody>
      </p:sp>
      <p:sp>
        <p:nvSpPr>
          <p:cNvPr id="13316" name="Rectangle 7">
            <a:extLst>
              <a:ext uri="{FF2B5EF4-FFF2-40B4-BE49-F238E27FC236}">
                <a16:creationId xmlns:a16="http://schemas.microsoft.com/office/drawing/2014/main" xmlns="" id="{D25178C2-2023-2E18-3360-CC7B077BA67C}"/>
              </a:ext>
            </a:extLst>
          </p:cNvPr>
          <p:cNvSpPr>
            <a:spLocks noChangeArrowheads="1"/>
          </p:cNvSpPr>
          <p:nvPr/>
        </p:nvSpPr>
        <p:spPr bwMode="auto">
          <a:xfrm>
            <a:off x="4835525" y="1993900"/>
            <a:ext cx="6078538"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en-US" sz="2000" b="1">
                <a:solidFill>
                  <a:schemeClr val="tx2"/>
                </a:solidFill>
              </a:rPr>
              <a:t>Forma organizatorică:</a:t>
            </a:r>
            <a:r>
              <a:rPr lang="ro-RO" altLang="en-US" sz="2000" b="1">
                <a:solidFill>
                  <a:schemeClr val="tx2"/>
                </a:solidFill>
              </a:rPr>
              <a:t>   -	</a:t>
            </a:r>
            <a:r>
              <a:rPr lang="it-IT" altLang="en-US" sz="2000" b="1">
                <a:solidFill>
                  <a:schemeClr val="tx2"/>
                </a:solidFill>
              </a:rPr>
              <a:t>Societate </a:t>
            </a:r>
            <a:r>
              <a:rPr lang="ro-RO" altLang="en-US" sz="2000" b="1">
                <a:solidFill>
                  <a:schemeClr val="tx2"/>
                </a:solidFill>
              </a:rPr>
              <a:t>cu  </a:t>
            </a:r>
          </a:p>
          <a:p>
            <a:pPr eaLnBrk="1" hangingPunct="1"/>
            <a:r>
              <a:rPr lang="ro-RO" altLang="en-US" sz="2000" b="1">
                <a:solidFill>
                  <a:schemeClr val="tx2"/>
                </a:solidFill>
              </a:rPr>
              <a:t>                                               Răspundere Limitată</a:t>
            </a:r>
            <a:endParaRPr lang="ru-RU" altLang="en-US" sz="2000" b="1">
              <a:solidFill>
                <a:schemeClr val="tx2"/>
              </a:solidFill>
            </a:endParaRPr>
          </a:p>
        </p:txBody>
      </p:sp>
      <p:sp>
        <p:nvSpPr>
          <p:cNvPr id="13317" name="Скругленный прямоугольник 8">
            <a:extLst>
              <a:ext uri="{FF2B5EF4-FFF2-40B4-BE49-F238E27FC236}">
                <a16:creationId xmlns:a16="http://schemas.microsoft.com/office/drawing/2014/main" xmlns="" id="{A77A1F25-9241-ACCA-5A4F-96AD42198EDB}"/>
              </a:ext>
            </a:extLst>
          </p:cNvPr>
          <p:cNvSpPr>
            <a:spLocks noChangeArrowheads="1"/>
          </p:cNvSpPr>
          <p:nvPr/>
        </p:nvSpPr>
        <p:spPr bwMode="auto">
          <a:xfrm>
            <a:off x="1450975" y="3551238"/>
            <a:ext cx="4049713" cy="1812925"/>
          </a:xfrm>
          <a:prstGeom prst="roundRect">
            <a:avLst>
              <a:gd name="adj" fmla="val 16667"/>
            </a:avLst>
          </a:prstGeom>
          <a:gradFill rotWithShape="1">
            <a:gsLst>
              <a:gs pos="0">
                <a:srgbClr val="9B2D2A"/>
              </a:gs>
              <a:gs pos="80000">
                <a:srgbClr val="CB3D3A"/>
              </a:gs>
              <a:gs pos="100000">
                <a:srgbClr val="CE3B37"/>
              </a:gs>
            </a:gsLst>
            <a:lin ang="16200000"/>
          </a:gradFill>
          <a:ln w="9525" algn="ctr">
            <a:solidFill>
              <a:schemeClr val="tx1"/>
            </a:solidFill>
            <a:round/>
            <a:headEnd/>
            <a:tailEnd/>
          </a:ln>
          <a:effectLst>
            <a:outerShdw dist="38100" dir="8100000" rotWithShape="0">
              <a:srgbClr val="000000">
                <a:alpha val="45000"/>
              </a:srgbClr>
            </a:outerShdw>
          </a:effectLst>
        </p:spPr>
        <p:txBody>
          <a:bodyPr anchor="ct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algn="ctr" eaLnBrk="1" hangingPunct="1">
              <a:lnSpc>
                <a:spcPct val="100000"/>
              </a:lnSpc>
              <a:spcBef>
                <a:spcPct val="0"/>
              </a:spcBef>
              <a:buFontTx/>
              <a:buNone/>
            </a:pPr>
            <a:r>
              <a:rPr lang="it-IT" altLang="en-US" sz="2800" b="1">
                <a:latin typeface="Calibri" panose="020F0502020204030204" pitchFamily="34" charset="0"/>
              </a:rPr>
              <a:t>Direcți</a:t>
            </a:r>
            <a:r>
              <a:rPr lang="ro-RO" altLang="en-US" sz="2800" b="1">
                <a:latin typeface="Calibri" panose="020F0502020204030204" pitchFamily="34" charset="0"/>
              </a:rPr>
              <a:t>ile</a:t>
            </a:r>
            <a:r>
              <a:rPr lang="it-IT" altLang="en-US" sz="2800" b="1">
                <a:latin typeface="Calibri" panose="020F0502020204030204" pitchFamily="34" charset="0"/>
              </a:rPr>
              <a:t> de activitate</a:t>
            </a:r>
            <a:endParaRPr lang="ru-RU" altLang="en-US" sz="1800">
              <a:latin typeface="Calibri" panose="020F0502020204030204" pitchFamily="34" charset="0"/>
            </a:endParaRPr>
          </a:p>
        </p:txBody>
      </p:sp>
      <p:sp>
        <p:nvSpPr>
          <p:cNvPr id="7" name="Скругленный прямоугольник 4">
            <a:extLst>
              <a:ext uri="{FF2B5EF4-FFF2-40B4-BE49-F238E27FC236}">
                <a16:creationId xmlns:a16="http://schemas.microsoft.com/office/drawing/2014/main" xmlns="" id="{9030E5F8-D3CD-4C38-8D90-BA75C28EF36A}"/>
              </a:ext>
            </a:extLst>
          </p:cNvPr>
          <p:cNvSpPr/>
          <p:nvPr/>
        </p:nvSpPr>
        <p:spPr>
          <a:xfrm>
            <a:off x="7616825" y="3725863"/>
            <a:ext cx="2946400" cy="146367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ro-RO" altLang="en-US" sz="2400" b="1" dirty="0">
                <a:solidFill>
                  <a:srgbClr val="FFFFFF"/>
                </a:solidFill>
                <a:latin typeface="Calibri" panose="020F0502020204030204" pitchFamily="34" charset="0"/>
              </a:rPr>
              <a:t>Administrarea PI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0916DDF-C421-802A-2AA7-3AC8BF5C2A38}"/>
              </a:ext>
            </a:extLst>
          </p:cNvPr>
          <p:cNvSpPr>
            <a:spLocks noGrp="1"/>
          </p:cNvSpPr>
          <p:nvPr>
            <p:ph type="title"/>
          </p:nvPr>
        </p:nvSpPr>
        <p:spPr/>
        <p:txBody>
          <a:bodyPr/>
          <a:lstStyle/>
          <a:p>
            <a:r>
              <a:rPr lang="ro-RO" altLang="en-US">
                <a:solidFill>
                  <a:schemeClr val="tx1"/>
                </a:solidFill>
                <a:latin typeface="Calibri" panose="020F0502020204030204" pitchFamily="34" charset="0"/>
              </a:rPr>
              <a:t>Administrarea PI</a:t>
            </a:r>
            <a:endParaRPr lang="en-US" altLang="en-US">
              <a:solidFill>
                <a:schemeClr val="tx1"/>
              </a:solidFill>
            </a:endParaRPr>
          </a:p>
        </p:txBody>
      </p:sp>
      <p:graphicFrame>
        <p:nvGraphicFramePr>
          <p:cNvPr id="4" name="Content Placeholder 3">
            <a:extLst>
              <a:ext uri="{FF2B5EF4-FFF2-40B4-BE49-F238E27FC236}">
                <a16:creationId xmlns:a16="http://schemas.microsoft.com/office/drawing/2014/main" xmlns="" id="{2CB1D625-9D84-B471-C02B-986A06BD3A1A}"/>
              </a:ext>
            </a:extLst>
          </p:cNvPr>
          <p:cNvGraphicFramePr>
            <a:graphicFrameLocks noGrp="1"/>
          </p:cNvGraphicFramePr>
          <p:nvPr>
            <p:ph idx="1"/>
          </p:nvPr>
        </p:nvGraphicFramePr>
        <p:xfrm>
          <a:off x="708025" y="1347788"/>
          <a:ext cx="11194806" cy="510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B3DE6314-9DCA-3BD4-501C-31262236A08F}"/>
              </a:ext>
            </a:extLst>
          </p:cNvPr>
          <p:cNvSpPr>
            <a:spLocks noGrp="1"/>
          </p:cNvSpPr>
          <p:nvPr>
            <p:ph type="title"/>
          </p:nvPr>
        </p:nvSpPr>
        <p:spPr/>
        <p:txBody>
          <a:bodyPr/>
          <a:lstStyle/>
          <a:p>
            <a:r>
              <a:rPr lang="ro-RO" altLang="en-US"/>
              <a:t>Rezidenţi PI Edineţ</a:t>
            </a:r>
            <a:endParaRPr lang="en-US" altLang="en-US"/>
          </a:p>
        </p:txBody>
      </p:sp>
      <p:graphicFrame>
        <p:nvGraphicFramePr>
          <p:cNvPr id="4" name="Content Placeholder 3">
            <a:extLst>
              <a:ext uri="{FF2B5EF4-FFF2-40B4-BE49-F238E27FC236}">
                <a16:creationId xmlns:a16="http://schemas.microsoft.com/office/drawing/2014/main" xmlns="" id="{FFD2B77C-25B6-8648-DA1C-4273244F4197}"/>
              </a:ext>
            </a:extLst>
          </p:cNvPr>
          <p:cNvGraphicFramePr>
            <a:graphicFrameLocks noGrp="1"/>
          </p:cNvGraphicFramePr>
          <p:nvPr>
            <p:ph idx="1"/>
          </p:nvPr>
        </p:nvGraphicFramePr>
        <p:xfrm>
          <a:off x="708025" y="1894865"/>
          <a:ext cx="10645775" cy="434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887B00F2-3667-459D-FFB5-2DC7B6997EB7}"/>
              </a:ext>
            </a:extLst>
          </p:cNvPr>
          <p:cNvSpPr>
            <a:spLocks noGrp="1"/>
          </p:cNvSpPr>
          <p:nvPr>
            <p:ph type="title"/>
          </p:nvPr>
        </p:nvSpPr>
        <p:spPr/>
        <p:txBody>
          <a:bodyPr/>
          <a:lstStyle/>
          <a:p>
            <a:r>
              <a:rPr lang="en-US" altLang="en-US"/>
              <a:t>Infrastructura tehnică și de producție</a:t>
            </a:r>
          </a:p>
        </p:txBody>
      </p:sp>
      <p:sp>
        <p:nvSpPr>
          <p:cNvPr id="4" name="Прямоугольник 4">
            <a:extLst>
              <a:ext uri="{FF2B5EF4-FFF2-40B4-BE49-F238E27FC236}">
                <a16:creationId xmlns:a16="http://schemas.microsoft.com/office/drawing/2014/main" xmlns="" id="{BE62EDCC-B08B-76D9-0B1D-E01F0AD6C161}"/>
              </a:ext>
            </a:extLst>
          </p:cNvPr>
          <p:cNvSpPr/>
          <p:nvPr/>
        </p:nvSpPr>
        <p:spPr>
          <a:xfrm>
            <a:off x="1370013" y="1651000"/>
            <a:ext cx="4462462" cy="13398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defRPr/>
            </a:pPr>
            <a:r>
              <a:rPr lang="ro-RO" altLang="en-US" b="1" dirty="0">
                <a:solidFill>
                  <a:srgbClr val="FFFFFF"/>
                </a:solidFill>
                <a:latin typeface="Cambria" panose="02040503050406030204" pitchFamily="18" charset="0"/>
              </a:rPr>
              <a:t>Construcții</a:t>
            </a:r>
          </a:p>
          <a:p>
            <a:pPr eaLnBrk="1" hangingPunct="1">
              <a:lnSpc>
                <a:spcPct val="150000"/>
              </a:lnSpc>
              <a:defRPr/>
            </a:pPr>
            <a:r>
              <a:rPr lang="ro-RO" altLang="en-US" dirty="0">
                <a:solidFill>
                  <a:srgbClr val="FFFFFF"/>
                </a:solidFill>
                <a:latin typeface="Calibri" panose="020F0502020204030204" pitchFamily="34" charset="0"/>
              </a:rPr>
              <a:t>Blocul administrativ  </a:t>
            </a:r>
            <a:r>
              <a:rPr lang="en-US" altLang="en-US" b="1" dirty="0">
                <a:solidFill>
                  <a:srgbClr val="FFFF00"/>
                </a:solidFill>
                <a:latin typeface="Calibri" panose="020F0502020204030204" pitchFamily="34" charset="0"/>
              </a:rPr>
              <a:t>800</a:t>
            </a:r>
            <a:r>
              <a:rPr lang="ro-RO" altLang="en-US" b="1" dirty="0">
                <a:solidFill>
                  <a:srgbClr val="FFFF00"/>
                </a:solidFill>
                <a:latin typeface="Calibri" panose="020F0502020204030204" pitchFamily="34" charset="0"/>
              </a:rPr>
              <a:t> m</a:t>
            </a:r>
            <a:r>
              <a:rPr lang="ro-RO" altLang="en-US" b="1" baseline="30000" dirty="0">
                <a:solidFill>
                  <a:srgbClr val="FFFF00"/>
                </a:solidFill>
                <a:latin typeface="Calibri" panose="020F0502020204030204" pitchFamily="34" charset="0"/>
              </a:rPr>
              <a:t>2</a:t>
            </a:r>
            <a:r>
              <a:rPr lang="ro-RO" altLang="en-US" b="1" dirty="0">
                <a:solidFill>
                  <a:srgbClr val="FFFF00"/>
                </a:solidFill>
                <a:latin typeface="Calibri" panose="020F0502020204030204" pitchFamily="34" charset="0"/>
              </a:rPr>
              <a:t>:</a:t>
            </a:r>
          </a:p>
          <a:p>
            <a:pPr eaLnBrk="1" hangingPunct="1">
              <a:lnSpc>
                <a:spcPct val="150000"/>
              </a:lnSpc>
              <a:defRPr/>
            </a:pPr>
            <a:r>
              <a:rPr lang="ro-RO" altLang="en-US" b="1" dirty="0">
                <a:solidFill>
                  <a:srgbClr val="FFFFFF"/>
                </a:solidFill>
                <a:latin typeface="Cambria" panose="02040503050406030204" pitchFamily="18" charset="0"/>
              </a:rPr>
              <a:t>Terenuri pentru </a:t>
            </a:r>
            <a:r>
              <a:rPr lang="ro-RO" altLang="en-US" b="1" dirty="0" err="1">
                <a:solidFill>
                  <a:srgbClr val="FFFFFF"/>
                </a:solidFill>
                <a:latin typeface="Cambria" panose="02040503050406030204" pitchFamily="18" charset="0"/>
              </a:rPr>
              <a:t>construcţii</a:t>
            </a:r>
            <a:r>
              <a:rPr lang="ro-RO" altLang="en-US" b="1" dirty="0">
                <a:solidFill>
                  <a:srgbClr val="FFFFFF"/>
                </a:solidFill>
                <a:latin typeface="Cambria" panose="02040503050406030204" pitchFamily="18" charset="0"/>
              </a:rPr>
              <a:t> </a:t>
            </a:r>
            <a:r>
              <a:rPr lang="ro-RO" altLang="en-US" b="1" dirty="0">
                <a:solidFill>
                  <a:srgbClr val="FFFF00"/>
                </a:solidFill>
                <a:latin typeface="Cambria" panose="02040503050406030204" pitchFamily="18" charset="0"/>
              </a:rPr>
              <a:t>180000m</a:t>
            </a:r>
            <a:r>
              <a:rPr lang="ro-RO" altLang="en-US" b="1" baseline="30000" dirty="0">
                <a:solidFill>
                  <a:srgbClr val="FFFF00"/>
                </a:solidFill>
                <a:latin typeface="Cambria" panose="02040503050406030204" pitchFamily="18" charset="0"/>
              </a:rPr>
              <a:t>2</a:t>
            </a:r>
            <a:endParaRPr lang="ro-RO" altLang="en-US" b="1" dirty="0">
              <a:solidFill>
                <a:srgbClr val="FFFF00"/>
              </a:solidFill>
              <a:latin typeface="Cambria" panose="02040503050406030204" pitchFamily="18" charset="0"/>
            </a:endParaRPr>
          </a:p>
        </p:txBody>
      </p:sp>
      <p:sp>
        <p:nvSpPr>
          <p:cNvPr id="5" name="Прямоугольник 3">
            <a:extLst>
              <a:ext uri="{FF2B5EF4-FFF2-40B4-BE49-F238E27FC236}">
                <a16:creationId xmlns:a16="http://schemas.microsoft.com/office/drawing/2014/main" xmlns="" id="{FEDB9CCF-4C72-5960-CD71-C7D13343E8CF}"/>
              </a:ext>
            </a:extLst>
          </p:cNvPr>
          <p:cNvSpPr/>
          <p:nvPr/>
        </p:nvSpPr>
        <p:spPr>
          <a:xfrm>
            <a:off x="6713538" y="3259138"/>
            <a:ext cx="4513262" cy="29908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defRPr/>
            </a:pPr>
            <a:r>
              <a:rPr lang="ro-RO" altLang="en-US" b="1" dirty="0">
                <a:solidFill>
                  <a:srgbClr val="FFFFFF"/>
                </a:solidFill>
                <a:latin typeface="Cambria" panose="02040503050406030204" pitchFamily="18" charset="0"/>
              </a:rPr>
              <a:t>Infrastructura </a:t>
            </a:r>
          </a:p>
          <a:p>
            <a:pPr eaLnBrk="1" hangingPunct="1">
              <a:lnSpc>
                <a:spcPct val="150000"/>
              </a:lnSpc>
              <a:defRPr/>
            </a:pPr>
            <a:r>
              <a:rPr lang="ro-RO" altLang="en-US" b="1" i="1" dirty="0">
                <a:solidFill>
                  <a:srgbClr val="FFFF00"/>
                </a:solidFill>
                <a:latin typeface="Cambria" panose="02040503050406030204" pitchFamily="18" charset="0"/>
              </a:rPr>
              <a:t>Rețele electrice: </a:t>
            </a:r>
            <a:r>
              <a:rPr lang="en-US" altLang="en-US" dirty="0">
                <a:solidFill>
                  <a:srgbClr val="FFFFFF"/>
                </a:solidFill>
                <a:latin typeface="Cambria" panose="02040503050406030204" pitchFamily="18" charset="0"/>
              </a:rPr>
              <a:t>1</a:t>
            </a:r>
            <a:r>
              <a:rPr lang="ro-RO" altLang="en-US" dirty="0">
                <a:solidFill>
                  <a:srgbClr val="FFFFFF"/>
                </a:solidFill>
                <a:latin typeface="Cambria" panose="02040503050406030204" pitchFamily="18" charset="0"/>
              </a:rPr>
              <a:t> punct, tensiune 10 kV, puterea maximă </a:t>
            </a:r>
            <a:r>
              <a:rPr lang="en-US" altLang="en-US" dirty="0">
                <a:solidFill>
                  <a:srgbClr val="FFFFFF"/>
                </a:solidFill>
                <a:latin typeface="Cambria" panose="02040503050406030204" pitchFamily="18" charset="0"/>
              </a:rPr>
              <a:t>630</a:t>
            </a:r>
            <a:r>
              <a:rPr lang="ro-RO" altLang="en-US" dirty="0">
                <a:solidFill>
                  <a:srgbClr val="FFFFFF"/>
                </a:solidFill>
                <a:latin typeface="Cambria" panose="02040503050406030204" pitchFamily="18" charset="0"/>
              </a:rPr>
              <a:t> KW</a:t>
            </a:r>
          </a:p>
          <a:p>
            <a:pPr eaLnBrk="1" hangingPunct="1">
              <a:lnSpc>
                <a:spcPct val="150000"/>
              </a:lnSpc>
              <a:defRPr/>
            </a:pPr>
            <a:r>
              <a:rPr lang="ro-RO" altLang="en-US" b="1" i="1" dirty="0">
                <a:solidFill>
                  <a:srgbClr val="FFFF00"/>
                </a:solidFill>
                <a:latin typeface="Cambria" panose="02040503050406030204" pitchFamily="18" charset="0"/>
              </a:rPr>
              <a:t>Apeduct: </a:t>
            </a:r>
            <a:r>
              <a:rPr lang="ro-RO" altLang="en-US" dirty="0">
                <a:solidFill>
                  <a:srgbClr val="FFFFFF"/>
                </a:solidFill>
                <a:latin typeface="Cambria" panose="02040503050406030204" pitchFamily="18" charset="0"/>
              </a:rPr>
              <a:t>1 </a:t>
            </a:r>
            <a:r>
              <a:rPr lang="ro-RO" altLang="en-US" dirty="0" err="1">
                <a:solidFill>
                  <a:srgbClr val="FFFFFF"/>
                </a:solidFill>
                <a:latin typeface="Cambria" panose="02040503050406030204" pitchFamily="18" charset="0"/>
              </a:rPr>
              <a:t>staţie</a:t>
            </a:r>
            <a:r>
              <a:rPr lang="ro-RO" altLang="en-US" dirty="0">
                <a:solidFill>
                  <a:srgbClr val="FFFFFF"/>
                </a:solidFill>
                <a:latin typeface="Cambria" panose="02040503050406030204" pitchFamily="18" charset="0"/>
              </a:rPr>
              <a:t> de pompare </a:t>
            </a:r>
            <a:r>
              <a:rPr lang="en-US" altLang="en-US" dirty="0" err="1">
                <a:solidFill>
                  <a:srgbClr val="FFFFFF"/>
                </a:solidFill>
                <a:latin typeface="Cambria" panose="02040503050406030204" pitchFamily="18" charset="0"/>
              </a:rPr>
              <a:t>ap</a:t>
            </a:r>
            <a:r>
              <a:rPr lang="ro-RO" altLang="en-US" dirty="0">
                <a:solidFill>
                  <a:srgbClr val="FFFFFF"/>
                </a:solidFill>
                <a:latin typeface="Cambria" panose="02040503050406030204" pitchFamily="18" charset="0"/>
              </a:rPr>
              <a:t>ă</a:t>
            </a:r>
            <a:r>
              <a:rPr lang="en-US" altLang="en-US" dirty="0">
                <a:solidFill>
                  <a:srgbClr val="FFFFFF"/>
                </a:solidFill>
                <a:latin typeface="Cambria" panose="02040503050406030204" pitchFamily="18" charset="0"/>
              </a:rPr>
              <a:t> </a:t>
            </a:r>
            <a:r>
              <a:rPr lang="en-US" altLang="en-US" dirty="0" err="1">
                <a:solidFill>
                  <a:srgbClr val="FFFFFF"/>
                </a:solidFill>
                <a:latin typeface="Cambria" panose="02040503050406030204" pitchFamily="18" charset="0"/>
              </a:rPr>
              <a:t>si</a:t>
            </a:r>
            <a:r>
              <a:rPr lang="en-US" altLang="en-US" dirty="0">
                <a:solidFill>
                  <a:srgbClr val="FFFFFF"/>
                </a:solidFill>
                <a:latin typeface="Cambria" panose="02040503050406030204" pitchFamily="18" charset="0"/>
              </a:rPr>
              <a:t> </a:t>
            </a:r>
            <a:r>
              <a:rPr lang="en-US" altLang="en-US" dirty="0" err="1">
                <a:solidFill>
                  <a:srgbClr val="FFFFFF"/>
                </a:solidFill>
                <a:latin typeface="Cambria" panose="02040503050406030204" pitchFamily="18" charset="0"/>
              </a:rPr>
              <a:t>canalizare</a:t>
            </a:r>
            <a:endParaRPr lang="ro-RO" altLang="en-US" dirty="0">
              <a:solidFill>
                <a:srgbClr val="FFFFFF"/>
              </a:solidFill>
              <a:latin typeface="Cambria" panose="02040503050406030204" pitchFamily="18" charset="0"/>
            </a:endParaRPr>
          </a:p>
          <a:p>
            <a:pPr eaLnBrk="1" hangingPunct="1">
              <a:lnSpc>
                <a:spcPct val="150000"/>
              </a:lnSpc>
              <a:defRPr/>
            </a:pPr>
            <a:r>
              <a:rPr lang="ro-RO" altLang="en-US" b="1" i="1" dirty="0">
                <a:solidFill>
                  <a:srgbClr val="E1F42A"/>
                </a:solidFill>
                <a:latin typeface="Cambria" panose="02040503050406030204" pitchFamily="18" charset="0"/>
              </a:rPr>
              <a:t>Gaze naturale:</a:t>
            </a:r>
            <a:r>
              <a:rPr lang="ro-RO" altLang="en-US" dirty="0">
                <a:solidFill>
                  <a:srgbClr val="E1F42A"/>
                </a:solidFill>
                <a:latin typeface="Cambria" panose="02040503050406030204" pitchFamily="18" charset="0"/>
              </a:rPr>
              <a:t> </a:t>
            </a:r>
            <a:r>
              <a:rPr lang="ro-RO" altLang="en-US" dirty="0">
                <a:solidFill>
                  <a:schemeClr val="bg1"/>
                </a:solidFill>
                <a:latin typeface="Cambria" panose="02040503050406030204" pitchFamily="18" charset="0"/>
              </a:rPr>
              <a:t>1 punct de conectare</a:t>
            </a:r>
          </a:p>
          <a:p>
            <a:pPr eaLnBrk="1" hangingPunct="1">
              <a:lnSpc>
                <a:spcPct val="150000"/>
              </a:lnSpc>
              <a:defRPr/>
            </a:pPr>
            <a:r>
              <a:rPr lang="ro-RO" altLang="en-US" b="1" i="1" dirty="0">
                <a:solidFill>
                  <a:srgbClr val="E1F42A"/>
                </a:solidFill>
                <a:latin typeface="Cambria" panose="02040503050406030204" pitchFamily="18" charset="0"/>
              </a:rPr>
              <a:t>Drum:</a:t>
            </a:r>
            <a:r>
              <a:rPr lang="ro-RO" altLang="en-US" dirty="0">
                <a:solidFill>
                  <a:schemeClr val="bg1"/>
                </a:solidFill>
                <a:latin typeface="Cambria" panose="02040503050406030204" pitchFamily="18" charset="0"/>
              </a:rPr>
              <a:t> cu acces la traseul </a:t>
            </a:r>
            <a:r>
              <a:rPr lang="ro-RO" altLang="en-US" dirty="0" err="1">
                <a:solidFill>
                  <a:schemeClr val="bg1"/>
                </a:solidFill>
                <a:latin typeface="Cambria" panose="02040503050406030204" pitchFamily="18" charset="0"/>
              </a:rPr>
              <a:t>internaţional</a:t>
            </a:r>
            <a:r>
              <a:rPr lang="ro-RO" altLang="en-US" dirty="0">
                <a:solidFill>
                  <a:schemeClr val="bg1"/>
                </a:solidFill>
                <a:latin typeface="Cambria" panose="02040503050406030204" pitchFamily="18" charset="0"/>
              </a:rPr>
              <a:t> M14</a:t>
            </a:r>
            <a:endParaRPr lang="ro-RO" altLang="en-US" sz="2000" b="1" dirty="0">
              <a:solidFill>
                <a:schemeClr val="bg1"/>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2" descr="produce">
            <a:extLst>
              <a:ext uri="{FF2B5EF4-FFF2-40B4-BE49-F238E27FC236}">
                <a16:creationId xmlns:a16="http://schemas.microsoft.com/office/drawing/2014/main" xmlns="" id="{6D401506-9711-7816-F4C7-2B696C90895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61313" y="5438775"/>
            <a:ext cx="2532062" cy="1214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4" name="Рисунок 44">
            <a:extLst>
              <a:ext uri="{FF2B5EF4-FFF2-40B4-BE49-F238E27FC236}">
                <a16:creationId xmlns:a16="http://schemas.microsoft.com/office/drawing/2014/main" xmlns="" id="{599F8771-C355-73BA-12F1-07C3926D25F3}"/>
              </a:ext>
            </a:extLst>
          </p:cNvPr>
          <p:cNvPicPr>
            <a:picLocks noChangeAspect="1"/>
          </p:cNvPicPr>
          <p:nvPr/>
        </p:nvPicPr>
        <p:blipFill>
          <a:blip r:embed="rId4" cstate="print"/>
          <a:srcRect/>
          <a:stretch>
            <a:fillRect/>
          </a:stretch>
        </p:blipFill>
        <p:spPr bwMode="auto">
          <a:xfrm>
            <a:off x="294745" y="2208213"/>
            <a:ext cx="2651658" cy="1373187"/>
          </a:xfrm>
          <a:prstGeom prst="rect">
            <a:avLst/>
          </a:prstGeom>
          <a:ln>
            <a:noFill/>
          </a:ln>
          <a:effectLst>
            <a:softEdge rad="112500"/>
          </a:effectLst>
        </p:spPr>
      </p:pic>
      <p:sp>
        <p:nvSpPr>
          <p:cNvPr id="18436" name="Заголовок 1">
            <a:extLst>
              <a:ext uri="{FF2B5EF4-FFF2-40B4-BE49-F238E27FC236}">
                <a16:creationId xmlns:a16="http://schemas.microsoft.com/office/drawing/2014/main" xmlns="" id="{F1CB69C9-A7DC-917B-5D5D-2D6404288ADD}"/>
              </a:ext>
            </a:extLst>
          </p:cNvPr>
          <p:cNvSpPr>
            <a:spLocks noGrp="1"/>
          </p:cNvSpPr>
          <p:nvPr>
            <p:ph type="title" idx="4294967295"/>
          </p:nvPr>
        </p:nvSpPr>
        <p:spPr>
          <a:xfrm>
            <a:off x="3121025" y="261938"/>
            <a:ext cx="6429375" cy="881062"/>
          </a:xfrm>
        </p:spPr>
        <p:txBody>
          <a:bodyPr/>
          <a:lstStyle/>
          <a:p>
            <a:pPr algn="ctr" eaLnBrk="1" hangingPunct="1"/>
            <a:r>
              <a:rPr lang="vi-VN" altLang="en-US" sz="2800">
                <a:solidFill>
                  <a:schemeClr val="tx1"/>
                </a:solidFill>
              </a:rPr>
              <a:t>Activităţi </a:t>
            </a:r>
            <a:r>
              <a:rPr lang="ro-RO" altLang="en-US" sz="2800">
                <a:solidFill>
                  <a:schemeClr val="tx1"/>
                </a:solidFill>
              </a:rPr>
              <a:t>preconizate în </a:t>
            </a:r>
            <a:r>
              <a:rPr lang="vi-VN" altLang="en-US" sz="2800">
                <a:solidFill>
                  <a:schemeClr val="tx1"/>
                </a:solidFill>
              </a:rPr>
              <a:t> </a:t>
            </a:r>
            <a:r>
              <a:rPr lang="ro-RO" altLang="en-US" sz="2800">
                <a:solidFill>
                  <a:schemeClr val="tx1"/>
                </a:solidFill>
              </a:rPr>
              <a:t/>
            </a:r>
            <a:br>
              <a:rPr lang="ro-RO" altLang="en-US" sz="2800">
                <a:solidFill>
                  <a:schemeClr val="tx1"/>
                </a:solidFill>
              </a:rPr>
            </a:br>
            <a:r>
              <a:rPr lang="ro-RO" altLang="en-US" sz="2800">
                <a:solidFill>
                  <a:schemeClr val="tx1"/>
                </a:solidFill>
              </a:rPr>
              <a:t>P</a:t>
            </a:r>
            <a:r>
              <a:rPr lang="vi-VN" altLang="en-US" sz="2800">
                <a:solidFill>
                  <a:schemeClr val="tx1"/>
                </a:solidFill>
              </a:rPr>
              <a:t>arcul </a:t>
            </a:r>
            <a:r>
              <a:rPr lang="ro-RO" altLang="en-US" sz="2800">
                <a:solidFill>
                  <a:schemeClr val="tx1"/>
                </a:solidFill>
              </a:rPr>
              <a:t>I</a:t>
            </a:r>
            <a:r>
              <a:rPr lang="vi-VN" altLang="en-US" sz="2800">
                <a:solidFill>
                  <a:schemeClr val="tx1"/>
                </a:solidFill>
              </a:rPr>
              <a:t>ndustrial</a:t>
            </a:r>
            <a:r>
              <a:rPr lang="ro-RO" altLang="en-US" sz="2800">
                <a:solidFill>
                  <a:schemeClr val="tx1"/>
                </a:solidFill>
              </a:rPr>
              <a:t> ”</a:t>
            </a:r>
            <a:r>
              <a:rPr lang="en-US" altLang="en-US" sz="2800">
                <a:solidFill>
                  <a:schemeClr val="tx1"/>
                </a:solidFill>
              </a:rPr>
              <a:t>EDINET</a:t>
            </a:r>
            <a:r>
              <a:rPr lang="ro-RO" altLang="en-US" sz="2800">
                <a:solidFill>
                  <a:schemeClr val="tx1"/>
                </a:solidFill>
              </a:rPr>
              <a:t>”</a:t>
            </a:r>
            <a:endParaRPr lang="ru-RU" altLang="en-US" sz="2800">
              <a:solidFill>
                <a:schemeClr val="tx1"/>
              </a:solidFill>
            </a:endParaRPr>
          </a:p>
        </p:txBody>
      </p:sp>
      <p:pic>
        <p:nvPicPr>
          <p:cNvPr id="5135" name="Рисунок 46">
            <a:extLst>
              <a:ext uri="{FF2B5EF4-FFF2-40B4-BE49-F238E27FC236}">
                <a16:creationId xmlns:a16="http://schemas.microsoft.com/office/drawing/2014/main" xmlns="" id="{2037E272-4DE7-1CBB-67E1-05DC6B65397E}"/>
              </a:ext>
            </a:extLst>
          </p:cNvPr>
          <p:cNvPicPr>
            <a:picLocks noChangeAspect="1"/>
          </p:cNvPicPr>
          <p:nvPr/>
        </p:nvPicPr>
        <p:blipFill>
          <a:blip r:embed="rId5" cstate="print"/>
          <a:srcRect/>
          <a:stretch>
            <a:fillRect/>
          </a:stretch>
        </p:blipFill>
        <p:spPr bwMode="auto">
          <a:xfrm>
            <a:off x="10092794" y="2749389"/>
            <a:ext cx="2205037" cy="1365411"/>
          </a:xfrm>
          <a:prstGeom prst="rect">
            <a:avLst/>
          </a:prstGeom>
          <a:ln>
            <a:noFill/>
          </a:ln>
          <a:effectLst>
            <a:softEdge rad="112500"/>
          </a:effectLst>
        </p:spPr>
      </p:pic>
      <p:pic>
        <p:nvPicPr>
          <p:cNvPr id="5160" name="Рисунок 5159">
            <a:extLst>
              <a:ext uri="{FF2B5EF4-FFF2-40B4-BE49-F238E27FC236}">
                <a16:creationId xmlns:a16="http://schemas.microsoft.com/office/drawing/2014/main" xmlns="" id="{B38A283A-0DA5-35B3-24A6-562557145C12}"/>
              </a:ext>
            </a:extLst>
          </p:cNvPr>
          <p:cNvPicPr>
            <a:picLocks noChangeAspect="1"/>
          </p:cNvPicPr>
          <p:nvPr/>
        </p:nvPicPr>
        <p:blipFill>
          <a:blip r:embed="rId6" cstate="print"/>
          <a:stretch>
            <a:fillRect/>
          </a:stretch>
        </p:blipFill>
        <p:spPr>
          <a:xfrm>
            <a:off x="2928234" y="5269503"/>
            <a:ext cx="2744664" cy="1425699"/>
          </a:xfrm>
          <a:prstGeom prst="rect">
            <a:avLst/>
          </a:prstGeom>
          <a:ln>
            <a:noFill/>
          </a:ln>
          <a:effectLst>
            <a:softEdge rad="112500"/>
          </a:effectLst>
        </p:spPr>
      </p:pic>
      <p:sp>
        <p:nvSpPr>
          <p:cNvPr id="6" name="Rectangle 20">
            <a:extLst>
              <a:ext uri="{FF2B5EF4-FFF2-40B4-BE49-F238E27FC236}">
                <a16:creationId xmlns:a16="http://schemas.microsoft.com/office/drawing/2014/main" xmlns="" id="{BF86821C-972A-AD38-3A30-A977D943322E}"/>
              </a:ext>
            </a:extLst>
          </p:cNvPr>
          <p:cNvSpPr/>
          <p:nvPr/>
        </p:nvSpPr>
        <p:spPr>
          <a:xfrm>
            <a:off x="9448800" y="3736975"/>
            <a:ext cx="2438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ro-RO" sz="1400" b="1" dirty="0">
                <a:solidFill>
                  <a:schemeClr val="tx1"/>
                </a:solidFill>
                <a:latin typeface="Cambria" pitchFamily="18" charset="0"/>
              </a:rPr>
              <a:t>Tehnologii informaţionale</a:t>
            </a:r>
            <a:endParaRPr lang="ru-RU" sz="1400" b="1" dirty="0">
              <a:solidFill>
                <a:schemeClr val="tx1"/>
              </a:solidFill>
              <a:latin typeface="Cambria" pitchFamily="18" charset="0"/>
            </a:endParaRPr>
          </a:p>
        </p:txBody>
      </p:sp>
      <p:pic>
        <p:nvPicPr>
          <p:cNvPr id="5165" name="Рисунок 5164">
            <a:extLst>
              <a:ext uri="{FF2B5EF4-FFF2-40B4-BE49-F238E27FC236}">
                <a16:creationId xmlns:a16="http://schemas.microsoft.com/office/drawing/2014/main" xmlns="" id="{8552F3E8-6432-9581-F2DC-BAEE17C6130F}"/>
              </a:ext>
            </a:extLst>
          </p:cNvPr>
          <p:cNvPicPr>
            <a:picLocks noChangeAspect="1"/>
          </p:cNvPicPr>
          <p:nvPr/>
        </p:nvPicPr>
        <p:blipFill>
          <a:blip r:embed="rId7" cstate="print"/>
          <a:stretch>
            <a:fillRect/>
          </a:stretch>
        </p:blipFill>
        <p:spPr>
          <a:xfrm>
            <a:off x="6139920" y="1385611"/>
            <a:ext cx="4176709" cy="862561"/>
          </a:xfrm>
          <a:prstGeom prst="rect">
            <a:avLst/>
          </a:prstGeom>
          <a:ln>
            <a:noFill/>
          </a:ln>
          <a:effectLst>
            <a:softEdge rad="112500"/>
          </a:effectLst>
        </p:spPr>
      </p:pic>
      <p:cxnSp>
        <p:nvCxnSpPr>
          <p:cNvPr id="7" name="Straight Arrow Connector 22">
            <a:extLst>
              <a:ext uri="{FF2B5EF4-FFF2-40B4-BE49-F238E27FC236}">
                <a16:creationId xmlns:a16="http://schemas.microsoft.com/office/drawing/2014/main" xmlns="" id="{F5EE40DF-1BA8-EF6B-C337-E77E8867056D}"/>
              </a:ext>
            </a:extLst>
          </p:cNvPr>
          <p:cNvCxnSpPr>
            <a:cxnSpLocks noChangeShapeType="1"/>
            <a:stCxn id="5" idx="3"/>
            <a:endCxn id="6" idx="0"/>
          </p:cNvCxnSpPr>
          <p:nvPr/>
        </p:nvCxnSpPr>
        <p:spPr bwMode="auto">
          <a:xfrm>
            <a:off x="7269163" y="2911475"/>
            <a:ext cx="3398837" cy="817563"/>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sp>
        <p:nvSpPr>
          <p:cNvPr id="8" name="Rectangle 23">
            <a:extLst>
              <a:ext uri="{FF2B5EF4-FFF2-40B4-BE49-F238E27FC236}">
                <a16:creationId xmlns:a16="http://schemas.microsoft.com/office/drawing/2014/main" xmlns="" id="{E62B65DC-3797-81A2-D62F-6559A2477BCF}"/>
              </a:ext>
            </a:extLst>
          </p:cNvPr>
          <p:cNvSpPr/>
          <p:nvPr/>
        </p:nvSpPr>
        <p:spPr>
          <a:xfrm>
            <a:off x="9448800" y="1577975"/>
            <a:ext cx="2438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ro-RO" sz="1400" b="1" dirty="0">
                <a:solidFill>
                  <a:schemeClr val="tx1"/>
                </a:solidFill>
                <a:latin typeface="Cambria" pitchFamily="18" charset="0"/>
              </a:rPr>
              <a:t>Servicii de consultanţă, logistică etc.</a:t>
            </a:r>
            <a:endParaRPr lang="ru-RU" sz="1400" b="1" dirty="0">
              <a:solidFill>
                <a:schemeClr val="tx1"/>
              </a:solidFill>
              <a:latin typeface="Cambria" pitchFamily="18" charset="0"/>
            </a:endParaRPr>
          </a:p>
        </p:txBody>
      </p:sp>
      <p:sp>
        <p:nvSpPr>
          <p:cNvPr id="9" name="Rectangle 24">
            <a:extLst>
              <a:ext uri="{FF2B5EF4-FFF2-40B4-BE49-F238E27FC236}">
                <a16:creationId xmlns:a16="http://schemas.microsoft.com/office/drawing/2014/main" xmlns="" id="{8ABFE9E2-9AF7-60C5-A895-48628EB314CA}"/>
              </a:ext>
            </a:extLst>
          </p:cNvPr>
          <p:cNvSpPr/>
          <p:nvPr/>
        </p:nvSpPr>
        <p:spPr>
          <a:xfrm>
            <a:off x="3687763" y="4752975"/>
            <a:ext cx="2713037"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ro-RO" sz="1400" b="1" dirty="0">
                <a:solidFill>
                  <a:schemeClr val="tx1"/>
                </a:solidFill>
                <a:latin typeface="Cambria" pitchFamily="18" charset="0"/>
              </a:rPr>
              <a:t>Producerea aparatelor electronice</a:t>
            </a:r>
            <a:endParaRPr lang="ru-RU" sz="1400" b="1" dirty="0">
              <a:solidFill>
                <a:schemeClr val="tx1"/>
              </a:solidFill>
              <a:latin typeface="Cambria" pitchFamily="18" charset="0"/>
            </a:endParaRPr>
          </a:p>
        </p:txBody>
      </p:sp>
      <p:sp>
        <p:nvSpPr>
          <p:cNvPr id="10" name="Rectangle 26">
            <a:extLst>
              <a:ext uri="{FF2B5EF4-FFF2-40B4-BE49-F238E27FC236}">
                <a16:creationId xmlns:a16="http://schemas.microsoft.com/office/drawing/2014/main" xmlns="" id="{6C898145-C52E-C8E8-184D-7460C18ECBAE}"/>
              </a:ext>
            </a:extLst>
          </p:cNvPr>
          <p:cNvSpPr/>
          <p:nvPr/>
        </p:nvSpPr>
        <p:spPr>
          <a:xfrm>
            <a:off x="6796088" y="4752975"/>
            <a:ext cx="2551112"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ro-RO" altLang="en-US" sz="1400" b="1">
                <a:latin typeface="Cambria" panose="02040503050406030204" pitchFamily="18" charset="0"/>
              </a:rPr>
              <a:t>Prelucrarea complexă a materiei prime agricole</a:t>
            </a:r>
          </a:p>
        </p:txBody>
      </p:sp>
      <p:sp>
        <p:nvSpPr>
          <p:cNvPr id="11" name="Rectangle 31">
            <a:extLst>
              <a:ext uri="{FF2B5EF4-FFF2-40B4-BE49-F238E27FC236}">
                <a16:creationId xmlns:a16="http://schemas.microsoft.com/office/drawing/2014/main" xmlns="" id="{F45EB472-3EEE-9151-B62B-EAB206DEE251}"/>
              </a:ext>
            </a:extLst>
          </p:cNvPr>
          <p:cNvSpPr/>
          <p:nvPr/>
        </p:nvSpPr>
        <p:spPr>
          <a:xfrm>
            <a:off x="812800" y="1676400"/>
            <a:ext cx="2438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ro-RO" sz="1400" b="1" dirty="0">
                <a:solidFill>
                  <a:schemeClr val="tx1"/>
                </a:solidFill>
                <a:latin typeface="Cambria" pitchFamily="18" charset="0"/>
              </a:rPr>
              <a:t>Constructoare de maşini  și echipamente</a:t>
            </a:r>
            <a:endParaRPr lang="ru-RU" sz="1400" b="1" dirty="0">
              <a:solidFill>
                <a:schemeClr val="tx1"/>
              </a:solidFill>
              <a:latin typeface="Cambria" pitchFamily="18" charset="0"/>
            </a:endParaRPr>
          </a:p>
        </p:txBody>
      </p:sp>
      <p:cxnSp>
        <p:nvCxnSpPr>
          <p:cNvPr id="12" name="Straight Arrow Connector 39">
            <a:extLst>
              <a:ext uri="{FF2B5EF4-FFF2-40B4-BE49-F238E27FC236}">
                <a16:creationId xmlns:a16="http://schemas.microsoft.com/office/drawing/2014/main" xmlns="" id="{2BBE2BCE-4E7D-96B3-FB85-4929635AF40B}"/>
              </a:ext>
            </a:extLst>
          </p:cNvPr>
          <p:cNvCxnSpPr>
            <a:cxnSpLocks noChangeShapeType="1"/>
            <a:stCxn id="5" idx="3"/>
            <a:endCxn id="8" idx="1"/>
          </p:cNvCxnSpPr>
          <p:nvPr/>
        </p:nvCxnSpPr>
        <p:spPr bwMode="auto">
          <a:xfrm flipV="1">
            <a:off x="7269163" y="2035175"/>
            <a:ext cx="2171700" cy="876300"/>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41">
            <a:extLst>
              <a:ext uri="{FF2B5EF4-FFF2-40B4-BE49-F238E27FC236}">
                <a16:creationId xmlns:a16="http://schemas.microsoft.com/office/drawing/2014/main" xmlns="" id="{761D6D43-A55C-73FF-6A13-A737174C9595}"/>
              </a:ext>
            </a:extLst>
          </p:cNvPr>
          <p:cNvCxnSpPr>
            <a:cxnSpLocks noChangeShapeType="1"/>
            <a:stCxn id="5" idx="2"/>
            <a:endCxn id="9" idx="0"/>
          </p:cNvCxnSpPr>
          <p:nvPr/>
        </p:nvCxnSpPr>
        <p:spPr bwMode="auto">
          <a:xfrm flipH="1">
            <a:off x="5045075" y="3444875"/>
            <a:ext cx="649288" cy="1300163"/>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cxnSp>
        <p:nvCxnSpPr>
          <p:cNvPr id="14" name="Straight Arrow Connector 43">
            <a:extLst>
              <a:ext uri="{FF2B5EF4-FFF2-40B4-BE49-F238E27FC236}">
                <a16:creationId xmlns:a16="http://schemas.microsoft.com/office/drawing/2014/main" xmlns="" id="{4B0B7FC2-DF04-A271-6D58-90F202653290}"/>
              </a:ext>
            </a:extLst>
          </p:cNvPr>
          <p:cNvCxnSpPr>
            <a:cxnSpLocks noChangeShapeType="1"/>
            <a:stCxn id="5" idx="2"/>
            <a:endCxn id="10" idx="0"/>
          </p:cNvCxnSpPr>
          <p:nvPr/>
        </p:nvCxnSpPr>
        <p:spPr bwMode="auto">
          <a:xfrm>
            <a:off x="5694363" y="3444875"/>
            <a:ext cx="2378075" cy="1300163"/>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45">
            <a:extLst>
              <a:ext uri="{FF2B5EF4-FFF2-40B4-BE49-F238E27FC236}">
                <a16:creationId xmlns:a16="http://schemas.microsoft.com/office/drawing/2014/main" xmlns="" id="{63A8F120-2BAD-9998-5978-7397722197EE}"/>
              </a:ext>
            </a:extLst>
          </p:cNvPr>
          <p:cNvCxnSpPr>
            <a:cxnSpLocks noChangeShapeType="1"/>
            <a:stCxn id="5" idx="1"/>
            <a:endCxn id="11" idx="3"/>
          </p:cNvCxnSpPr>
          <p:nvPr/>
        </p:nvCxnSpPr>
        <p:spPr bwMode="auto">
          <a:xfrm flipH="1" flipV="1">
            <a:off x="3259138" y="2133600"/>
            <a:ext cx="860425" cy="777875"/>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pic>
        <p:nvPicPr>
          <p:cNvPr id="5137" name="Рисунок 47">
            <a:extLst>
              <a:ext uri="{FF2B5EF4-FFF2-40B4-BE49-F238E27FC236}">
                <a16:creationId xmlns:a16="http://schemas.microsoft.com/office/drawing/2014/main" xmlns="" id="{8760259C-004D-5EB4-604C-0421194FF8F9}"/>
              </a:ext>
            </a:extLst>
          </p:cNvPr>
          <p:cNvPicPr>
            <a:picLocks noChangeAspect="1"/>
          </p:cNvPicPr>
          <p:nvPr/>
        </p:nvPicPr>
        <p:blipFill>
          <a:blip r:embed="rId8" cstate="print"/>
          <a:srcRect/>
          <a:stretch>
            <a:fillRect/>
          </a:stretch>
        </p:blipFill>
        <p:spPr bwMode="auto">
          <a:xfrm>
            <a:off x="182035" y="4791077"/>
            <a:ext cx="2928758" cy="1419223"/>
          </a:xfrm>
          <a:prstGeom prst="rect">
            <a:avLst/>
          </a:prstGeom>
          <a:ln>
            <a:noFill/>
          </a:ln>
          <a:effectLst>
            <a:softEdge rad="112500"/>
          </a:effectLst>
        </p:spPr>
      </p:pic>
      <p:sp>
        <p:nvSpPr>
          <p:cNvPr id="5" name="Rectangle 12">
            <a:extLst>
              <a:ext uri="{FF2B5EF4-FFF2-40B4-BE49-F238E27FC236}">
                <a16:creationId xmlns:a16="http://schemas.microsoft.com/office/drawing/2014/main" xmlns="" id="{01CA058F-8919-5E9D-730F-8C04C78922D0}"/>
              </a:ext>
            </a:extLst>
          </p:cNvPr>
          <p:cNvSpPr/>
          <p:nvPr/>
        </p:nvSpPr>
        <p:spPr>
          <a:xfrm>
            <a:off x="4119563" y="2376488"/>
            <a:ext cx="3149600" cy="1068387"/>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vi-VN" altLang="en-US" sz="2000" b="1">
                <a:solidFill>
                  <a:srgbClr val="FFFF00"/>
                </a:solidFill>
                <a:latin typeface="Cambria" panose="02040503050406030204" pitchFamily="18" charset="0"/>
              </a:rPr>
              <a:t>Activită</a:t>
            </a:r>
            <a:r>
              <a:rPr lang="ro-RO" altLang="en-US" sz="2000" b="1">
                <a:solidFill>
                  <a:srgbClr val="FFFF00"/>
                </a:solidFill>
                <a:latin typeface="Cambria" panose="02040503050406030204" pitchFamily="18" charset="0"/>
              </a:rPr>
              <a:t>ți preconizate în</a:t>
            </a:r>
          </a:p>
          <a:p>
            <a:pPr algn="ctr" eaLnBrk="1" hangingPunct="1">
              <a:defRPr/>
            </a:pPr>
            <a:r>
              <a:rPr lang="ro-RO" altLang="en-US" sz="2000" b="1">
                <a:solidFill>
                  <a:srgbClr val="FFFF00"/>
                </a:solidFill>
                <a:latin typeface="Cambria" panose="02040503050406030204" pitchFamily="18" charset="0"/>
              </a:rPr>
              <a:t>P</a:t>
            </a:r>
            <a:r>
              <a:rPr lang="vi-VN" altLang="en-US" sz="2000" b="1">
                <a:solidFill>
                  <a:srgbClr val="FFFF00"/>
                </a:solidFill>
                <a:latin typeface="Cambria" panose="02040503050406030204" pitchFamily="18" charset="0"/>
              </a:rPr>
              <a:t>arc</a:t>
            </a:r>
            <a:r>
              <a:rPr lang="ro-RO" altLang="en-US" sz="2000" b="1">
                <a:solidFill>
                  <a:srgbClr val="FFFF00"/>
                </a:solidFill>
                <a:latin typeface="Cambria" panose="02040503050406030204" pitchFamily="18" charset="0"/>
              </a:rPr>
              <a:t>ul I</a:t>
            </a:r>
            <a:r>
              <a:rPr lang="vi-VN" altLang="en-US" sz="2000" b="1">
                <a:solidFill>
                  <a:srgbClr val="FFFF00"/>
                </a:solidFill>
                <a:latin typeface="Cambria" panose="02040503050406030204" pitchFamily="18" charset="0"/>
              </a:rPr>
              <a:t>ndustrial</a:t>
            </a:r>
          </a:p>
        </p:txBody>
      </p:sp>
      <p:sp>
        <p:nvSpPr>
          <p:cNvPr id="60" name="Rectangle 24">
            <a:extLst>
              <a:ext uri="{FF2B5EF4-FFF2-40B4-BE49-F238E27FC236}">
                <a16:creationId xmlns:a16="http://schemas.microsoft.com/office/drawing/2014/main" xmlns="" id="{702B526B-56EB-A906-3675-76B3463F6E8B}"/>
              </a:ext>
            </a:extLst>
          </p:cNvPr>
          <p:cNvSpPr/>
          <p:nvPr/>
        </p:nvSpPr>
        <p:spPr>
          <a:xfrm>
            <a:off x="914400" y="3733800"/>
            <a:ext cx="2438400" cy="914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ro-RO" sz="1400" b="1" dirty="0">
                <a:solidFill>
                  <a:schemeClr val="tx1"/>
                </a:solidFill>
                <a:latin typeface="Cambria" pitchFamily="18" charset="0"/>
              </a:rPr>
              <a:t>Producerea articolelor  pentru industria </a:t>
            </a:r>
            <a:r>
              <a:rPr lang="ro-RO" sz="1400" b="1" dirty="0" err="1">
                <a:solidFill>
                  <a:schemeClr val="tx1"/>
                </a:solidFill>
                <a:latin typeface="Cambria" pitchFamily="18" charset="0"/>
              </a:rPr>
              <a:t>automotive</a:t>
            </a:r>
            <a:endParaRPr lang="ru-RU" sz="1400" b="1" dirty="0">
              <a:solidFill>
                <a:schemeClr val="tx1"/>
              </a:solidFill>
              <a:latin typeface="Cambria" pitchFamily="18" charset="0"/>
            </a:endParaRPr>
          </a:p>
        </p:txBody>
      </p:sp>
      <p:cxnSp>
        <p:nvCxnSpPr>
          <p:cNvPr id="62" name="Straight Arrow Connector 41">
            <a:extLst>
              <a:ext uri="{FF2B5EF4-FFF2-40B4-BE49-F238E27FC236}">
                <a16:creationId xmlns:a16="http://schemas.microsoft.com/office/drawing/2014/main" xmlns="" id="{DE1BDE4D-F1FF-FBD6-2BC0-29C028DB259C}"/>
              </a:ext>
            </a:extLst>
          </p:cNvPr>
          <p:cNvCxnSpPr>
            <a:cxnSpLocks noChangeShapeType="1"/>
            <a:stCxn id="5" idx="1"/>
            <a:endCxn id="60" idx="3"/>
          </p:cNvCxnSpPr>
          <p:nvPr/>
        </p:nvCxnSpPr>
        <p:spPr bwMode="auto">
          <a:xfrm flipH="1">
            <a:off x="3360738" y="2911475"/>
            <a:ext cx="758825" cy="1279525"/>
          </a:xfrm>
          <a:prstGeom prst="straightConnector1">
            <a:avLst/>
          </a:prstGeom>
          <a:ln>
            <a:headEnd/>
            <a:tailEnd type="arrow" w="med" len="med"/>
          </a:ln>
        </p:spPr>
        <p:style>
          <a:lnRef idx="2">
            <a:schemeClr val="accent1"/>
          </a:lnRef>
          <a:fillRef idx="0">
            <a:schemeClr val="accent1"/>
          </a:fillRef>
          <a:effectRef idx="1">
            <a:schemeClr val="accent1"/>
          </a:effectRef>
          <a:fontRef idx="minor">
            <a:schemeClr val="tx1"/>
          </a:fontRef>
        </p:style>
      </p:cxnSp>
      <p:pic>
        <p:nvPicPr>
          <p:cNvPr id="18454" name="Рисунок 6" descr="logo">
            <a:extLst>
              <a:ext uri="{FF2B5EF4-FFF2-40B4-BE49-F238E27FC236}">
                <a16:creationId xmlns:a16="http://schemas.microsoft.com/office/drawing/2014/main" xmlns="" id="{17865459-7857-30DD-8739-8622E613ADD1}"/>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33438" y="312738"/>
            <a:ext cx="13493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a:extLst>
              <a:ext uri="{FF2B5EF4-FFF2-40B4-BE49-F238E27FC236}">
                <a16:creationId xmlns:a16="http://schemas.microsoft.com/office/drawing/2014/main" xmlns="" id="{11D3656B-6578-9DB0-3C11-20F347D4934D}"/>
              </a:ext>
            </a:extLst>
          </p:cNvPr>
          <p:cNvSpPr>
            <a:spLocks noChangeArrowheads="1"/>
          </p:cNvSpPr>
          <p:nvPr/>
        </p:nvSpPr>
        <p:spPr bwMode="auto">
          <a:xfrm>
            <a:off x="3692525" y="350838"/>
            <a:ext cx="6130925"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en-US" sz="2400" b="1"/>
              <a:t>Schema generală </a:t>
            </a:r>
            <a:r>
              <a:rPr lang="ro-RO" altLang="en-US" sz="2400" b="1"/>
              <a:t/>
            </a:r>
            <a:br>
              <a:rPr lang="ro-RO" altLang="en-US" sz="2400" b="1"/>
            </a:br>
            <a:r>
              <a:rPr lang="it-IT" altLang="en-US" sz="2400" b="1"/>
              <a:t>a Parcului Industrial „EDINET”</a:t>
            </a:r>
            <a:endParaRPr lang="ru-RU" altLang="en-US" sz="2400" b="1"/>
          </a:p>
        </p:txBody>
      </p:sp>
      <p:sp>
        <p:nvSpPr>
          <p:cNvPr id="20483" name="Прямоугольник 25">
            <a:extLst>
              <a:ext uri="{FF2B5EF4-FFF2-40B4-BE49-F238E27FC236}">
                <a16:creationId xmlns:a16="http://schemas.microsoft.com/office/drawing/2014/main" xmlns="" id="{15F85B48-3759-6B3A-2C37-29D683F9AEC6}"/>
              </a:ext>
            </a:extLst>
          </p:cNvPr>
          <p:cNvSpPr>
            <a:spLocks noChangeArrowheads="1"/>
          </p:cNvSpPr>
          <p:nvPr/>
        </p:nvSpPr>
        <p:spPr bwMode="auto">
          <a:xfrm>
            <a:off x="6775450" y="2047875"/>
            <a:ext cx="31400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ro-RO" altLang="en-US" sz="1800">
                <a:latin typeface="Calibri" panose="020F0502020204030204" pitchFamily="34" charset="0"/>
              </a:rPr>
              <a:t>Oficii</a:t>
            </a:r>
            <a:r>
              <a:rPr lang="vi-VN" altLang="en-US" sz="1800">
                <a:latin typeface="Calibri" panose="020F0502020204030204" pitchFamily="34" charset="0"/>
              </a:rPr>
              <a:t> </a:t>
            </a:r>
            <a:r>
              <a:rPr lang="ro-RO" altLang="en-US" sz="1800">
                <a:latin typeface="Calibri" panose="020F0502020204030204" pitchFamily="34" charset="0"/>
              </a:rPr>
              <a:t>pentru darea în arendă rezidenților  - 500 m</a:t>
            </a:r>
            <a:r>
              <a:rPr lang="ro-RO" altLang="en-US" sz="1800" baseline="30000">
                <a:latin typeface="Calibri" panose="020F0502020204030204" pitchFamily="34" charset="0"/>
              </a:rPr>
              <a:t>2</a:t>
            </a:r>
            <a:endParaRPr lang="ru-RU" altLang="en-US" sz="1800">
              <a:latin typeface="Calibri" panose="020F0502020204030204" pitchFamily="34" charset="0"/>
            </a:endParaRPr>
          </a:p>
        </p:txBody>
      </p:sp>
      <p:sp>
        <p:nvSpPr>
          <p:cNvPr id="20484" name="Прямоугольник 28">
            <a:extLst>
              <a:ext uri="{FF2B5EF4-FFF2-40B4-BE49-F238E27FC236}">
                <a16:creationId xmlns:a16="http://schemas.microsoft.com/office/drawing/2014/main" xmlns="" id="{2201FDFF-60E5-3A91-2751-3FDB229F1C64}"/>
              </a:ext>
            </a:extLst>
          </p:cNvPr>
          <p:cNvSpPr>
            <a:spLocks noChangeArrowheads="1"/>
          </p:cNvSpPr>
          <p:nvPr/>
        </p:nvSpPr>
        <p:spPr bwMode="auto">
          <a:xfrm>
            <a:off x="7310438" y="3341688"/>
            <a:ext cx="33750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r>
              <a:rPr lang="ro-RO" altLang="en-US" sz="1800" dirty="0">
                <a:latin typeface="Calibri" panose="020F0502020204030204" pitchFamily="34" charset="0"/>
              </a:rPr>
              <a:t> Terenuri Green Field   - </a:t>
            </a:r>
            <a:r>
              <a:rPr lang="en-US" altLang="en-US" sz="1800" dirty="0" smtClean="0">
                <a:latin typeface="Calibri" panose="020F0502020204030204" pitchFamily="34" charset="0"/>
              </a:rPr>
              <a:t>4</a:t>
            </a:r>
            <a:r>
              <a:rPr lang="en-US" altLang="en-US" sz="1800" dirty="0" smtClean="0">
                <a:latin typeface="Calibri" panose="020F0502020204030204" pitchFamily="34" charset="0"/>
              </a:rPr>
              <a:t>0 </a:t>
            </a:r>
            <a:r>
              <a:rPr lang="en-US" altLang="en-US" sz="1800" dirty="0">
                <a:latin typeface="Calibri" panose="020F0502020204030204" pitchFamily="34" charset="0"/>
              </a:rPr>
              <a:t>000</a:t>
            </a:r>
            <a:r>
              <a:rPr lang="ro-RO" altLang="en-US" sz="1800" dirty="0">
                <a:latin typeface="Calibri" panose="020F0502020204030204" pitchFamily="34" charset="0"/>
              </a:rPr>
              <a:t> m</a:t>
            </a:r>
            <a:r>
              <a:rPr lang="ro-RO" altLang="en-US" sz="1800" baseline="30000" dirty="0">
                <a:latin typeface="Calibri" panose="020F0502020204030204" pitchFamily="34" charset="0"/>
              </a:rPr>
              <a:t>2</a:t>
            </a:r>
            <a:endParaRPr lang="ru-RU" altLang="en-US" sz="1800" dirty="0">
              <a:latin typeface="Calibri" panose="020F0502020204030204" pitchFamily="34" charset="0"/>
            </a:endParaRPr>
          </a:p>
        </p:txBody>
      </p:sp>
      <p:sp>
        <p:nvSpPr>
          <p:cNvPr id="20486" name="Rectangle 20">
            <a:extLst>
              <a:ext uri="{FF2B5EF4-FFF2-40B4-BE49-F238E27FC236}">
                <a16:creationId xmlns:a16="http://schemas.microsoft.com/office/drawing/2014/main" xmlns="" id="{5E021504-C395-CAE4-6D4C-044B410DD065}"/>
              </a:ext>
            </a:extLst>
          </p:cNvPr>
          <p:cNvSpPr>
            <a:spLocks noChangeArrowheads="1"/>
          </p:cNvSpPr>
          <p:nvPr/>
        </p:nvSpPr>
        <p:spPr bwMode="auto">
          <a:xfrm>
            <a:off x="6931025" y="3457575"/>
            <a:ext cx="323850" cy="147638"/>
          </a:xfrm>
          <a:prstGeom prst="rect">
            <a:avLst/>
          </a:prstGeom>
          <a:solidFill>
            <a:srgbClr val="41DD45"/>
          </a:solidFill>
          <a:ln w="9525">
            <a:solidFill>
              <a:srgbClr val="000000"/>
            </a:solidFill>
            <a:miter lim="800000"/>
            <a:headEnd/>
            <a:tailEnd/>
          </a:ln>
        </p:spPr>
        <p:txBody>
          <a:bodyPr/>
          <a:lstStyle>
            <a:lvl1pPr>
              <a:lnSpc>
                <a:spcPct val="90000"/>
              </a:lnSpc>
              <a:spcBef>
                <a:spcPts val="1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9pPr>
          </a:lstStyle>
          <a:p>
            <a:pPr eaLnBrk="1" hangingPunct="1">
              <a:lnSpc>
                <a:spcPct val="100000"/>
              </a:lnSpc>
              <a:spcBef>
                <a:spcPct val="0"/>
              </a:spcBef>
              <a:buFontTx/>
              <a:buNone/>
            </a:pPr>
            <a:endParaRPr lang="ru-RU" altLang="en-US" sz="1800">
              <a:latin typeface="Calibri" panose="020F0502020204030204" pitchFamily="34" charset="0"/>
            </a:endParaRPr>
          </a:p>
        </p:txBody>
      </p:sp>
      <p:pic>
        <p:nvPicPr>
          <p:cNvPr id="20488" name="Рисунок 6" descr="logo">
            <a:extLst>
              <a:ext uri="{FF2B5EF4-FFF2-40B4-BE49-F238E27FC236}">
                <a16:creationId xmlns:a16="http://schemas.microsoft.com/office/drawing/2014/main" xmlns="" id="{A802B80D-7E99-6132-702B-7BDF88B498CA}"/>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6138" y="366713"/>
            <a:ext cx="1349375"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p:cNvPicPr>
            <a:picLocks noChangeAspect="1" noChangeArrowheads="1"/>
          </p:cNvPicPr>
          <p:nvPr/>
        </p:nvPicPr>
        <p:blipFill>
          <a:blip r:embed="rId3" cstate="print"/>
          <a:srcRect/>
          <a:stretch>
            <a:fillRect/>
          </a:stretch>
        </p:blipFill>
        <p:spPr bwMode="auto">
          <a:xfrm>
            <a:off x="330418" y="1926515"/>
            <a:ext cx="5981700" cy="336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504</TotalTime>
  <Words>609</Words>
  <Application>Microsoft Office PowerPoint</Application>
  <PresentationFormat>Произвольный</PresentationFormat>
  <Paragraphs>122</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Temă Office</vt:lpstr>
      <vt:lpstr>Слайд 1</vt:lpstr>
      <vt:lpstr>Constituirea Parcului Industrial ”EDINET”</vt:lpstr>
      <vt:lpstr>Amplasarea regională</vt:lpstr>
      <vt:lpstr>Întreprinderea administratoare „ECO - GARANT” SRL</vt:lpstr>
      <vt:lpstr>Administrarea PI</vt:lpstr>
      <vt:lpstr>Rezidenţi PI Edineţ</vt:lpstr>
      <vt:lpstr>Infrastructura tehnică și de producție</vt:lpstr>
      <vt:lpstr>Activităţi preconizate în   Parcul Industrial ”EDINET”</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Grossu Vladimir</dc:creator>
  <cp:lastModifiedBy>Compania</cp:lastModifiedBy>
  <cp:revision>30</cp:revision>
  <dcterms:created xsi:type="dcterms:W3CDTF">2017-08-04T13:05:49Z</dcterms:created>
  <dcterms:modified xsi:type="dcterms:W3CDTF">2026-02-16T10:00:31Z</dcterms:modified>
</cp:coreProperties>
</file>